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1.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Lst>
  <p:sldSz cy="9753600" cx="13004800"/>
  <p:notesSz cx="6858000" cy="9144000"/>
  <p:embeddedFontLst>
    <p:embeddedFont>
      <p:font typeface="Play"/>
      <p:regular r:id="rId19"/>
      <p:bold r:id="rId20"/>
    </p:embeddedFont>
    <p:embeddedFont>
      <p:font typeface="Helvetica Neue"/>
      <p:regular r:id="rId21"/>
      <p:bold r:id="rId22"/>
      <p:italic r:id="rId23"/>
      <p:boldItalic r:id="rId24"/>
    </p:embeddedFont>
    <p:embeddedFont>
      <p:font typeface="Helvetica Neue Light"/>
      <p:regular r:id="rId25"/>
      <p:bold r:id="rId26"/>
      <p:italic r:id="rId27"/>
      <p:boldItalic r:id="rId28"/>
    </p:embeddedFont>
    <p:embeddedFont>
      <p:font typeface="Gill Sans"/>
      <p:regular r:id="rId29"/>
      <p:bold r:id="rId30"/>
    </p:embeddedFont>
    <p:embeddedFont>
      <p:font typeface="Century Gothic"/>
      <p:regular r:id="rId31"/>
      <p:bold r:id="rId32"/>
      <p:italic r:id="rId33"/>
      <p:boldItalic r:id="rId3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3072">
          <p15:clr>
            <a:srgbClr val="A4A3A4"/>
          </p15:clr>
        </p15:guide>
        <p15:guide id="2" pos="4096">
          <p15:clr>
            <a:srgbClr val="A4A3A4"/>
          </p15:clr>
        </p15:guide>
      </p15:sldGuideLst>
    </p:ext>
    <p:ext uri="GoogleSlidesCustomDataVersion2">
      <go:slidesCustomData xmlns:go="http://customooxmlschemas.google.com/" r:id="rId35" roundtripDataSignature="AMtx7mjK5VmdUii1A5RTgt/i3s+jDbObR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3072" orient="horz"/>
        <p:guide pos="4096"/>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Play-bold.fntdata"/><Relationship Id="rId22" Type="http://schemas.openxmlformats.org/officeDocument/2006/relationships/font" Target="fonts/HelveticaNeue-bold.fntdata"/><Relationship Id="rId21" Type="http://schemas.openxmlformats.org/officeDocument/2006/relationships/font" Target="fonts/HelveticaNeue-regular.fntdata"/><Relationship Id="rId24" Type="http://schemas.openxmlformats.org/officeDocument/2006/relationships/font" Target="fonts/HelveticaNeue-boldItalic.fntdata"/><Relationship Id="rId23" Type="http://schemas.openxmlformats.org/officeDocument/2006/relationships/font" Target="fonts/HelveticaNeue-italic.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HelveticaNeueLight-bold.fntdata"/><Relationship Id="rId25" Type="http://schemas.openxmlformats.org/officeDocument/2006/relationships/font" Target="fonts/HelveticaNeueLight-regular.fntdata"/><Relationship Id="rId28" Type="http://schemas.openxmlformats.org/officeDocument/2006/relationships/font" Target="fonts/HelveticaNeueLight-boldItalic.fntdata"/><Relationship Id="rId27" Type="http://schemas.openxmlformats.org/officeDocument/2006/relationships/font" Target="fonts/HelveticaNeueLight-italic.fntdata"/><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font" Target="fonts/GillSans-regular.fntdata"/><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font" Target="fonts/CenturyGothic-regular.fntdata"/><Relationship Id="rId30" Type="http://schemas.openxmlformats.org/officeDocument/2006/relationships/font" Target="fonts/GillSans-bold.fntdata"/><Relationship Id="rId11" Type="http://schemas.openxmlformats.org/officeDocument/2006/relationships/slide" Target="slides/slide6.xml"/><Relationship Id="rId33" Type="http://schemas.openxmlformats.org/officeDocument/2006/relationships/font" Target="fonts/CenturyGothic-italic.fntdata"/><Relationship Id="rId10" Type="http://schemas.openxmlformats.org/officeDocument/2006/relationships/slide" Target="slides/slide5.xml"/><Relationship Id="rId32" Type="http://schemas.openxmlformats.org/officeDocument/2006/relationships/font" Target="fonts/CenturyGothic-bold.fntdata"/><Relationship Id="rId13" Type="http://schemas.openxmlformats.org/officeDocument/2006/relationships/slide" Target="slides/slide8.xml"/><Relationship Id="rId35" Type="http://customschemas.google.com/relationships/presentationmetadata" Target="metadata"/><Relationship Id="rId12" Type="http://schemas.openxmlformats.org/officeDocument/2006/relationships/slide" Target="slides/slide7.xml"/><Relationship Id="rId34" Type="http://schemas.openxmlformats.org/officeDocument/2006/relationships/font" Target="fonts/CenturyGothic-boldItalic.fntdata"/><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font" Target="fonts/Play-regular.fntdata"/><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4" name="Google Shape;4;n"/>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17999"/>
              </a:lnSpc>
              <a:spcBef>
                <a:spcPts val="0"/>
              </a:spcBef>
              <a:spcAft>
                <a:spcPts val="0"/>
              </a:spcAft>
              <a:buClr>
                <a:srgbClr val="000000"/>
              </a:buClr>
              <a:buSzPts val="1400"/>
              <a:buFont typeface="Arial"/>
              <a:buNone/>
              <a:defRPr b="0" i="0" sz="2200" u="none" cap="none" strike="noStrike">
                <a:solidFill>
                  <a:srgbClr val="000000"/>
                </a:solidFill>
                <a:latin typeface="Helvetica Neue"/>
                <a:ea typeface="Helvetica Neue"/>
                <a:cs typeface="Helvetica Neue"/>
                <a:sym typeface="Helvetica Neue"/>
              </a:defRPr>
            </a:lvl1pPr>
            <a:lvl2pPr indent="-228600" lvl="1" marL="914400" marR="0" rtl="0" algn="l">
              <a:lnSpc>
                <a:spcPct val="117999"/>
              </a:lnSpc>
              <a:spcBef>
                <a:spcPts val="0"/>
              </a:spcBef>
              <a:spcAft>
                <a:spcPts val="0"/>
              </a:spcAft>
              <a:buClr>
                <a:srgbClr val="000000"/>
              </a:buClr>
              <a:buSzPts val="1400"/>
              <a:buFont typeface="Arial"/>
              <a:buNone/>
              <a:defRPr b="0" i="0" sz="2200" u="none" cap="none" strike="noStrike">
                <a:solidFill>
                  <a:srgbClr val="000000"/>
                </a:solidFill>
                <a:latin typeface="Helvetica Neue"/>
                <a:ea typeface="Helvetica Neue"/>
                <a:cs typeface="Helvetica Neue"/>
                <a:sym typeface="Helvetica Neue"/>
              </a:defRPr>
            </a:lvl2pPr>
            <a:lvl3pPr indent="-228600" lvl="2" marL="1371600" marR="0" rtl="0" algn="l">
              <a:lnSpc>
                <a:spcPct val="117999"/>
              </a:lnSpc>
              <a:spcBef>
                <a:spcPts val="0"/>
              </a:spcBef>
              <a:spcAft>
                <a:spcPts val="0"/>
              </a:spcAft>
              <a:buClr>
                <a:srgbClr val="000000"/>
              </a:buClr>
              <a:buSzPts val="1400"/>
              <a:buFont typeface="Arial"/>
              <a:buNone/>
              <a:defRPr b="0" i="0" sz="2200" u="none" cap="none" strike="noStrike">
                <a:solidFill>
                  <a:srgbClr val="000000"/>
                </a:solidFill>
                <a:latin typeface="Helvetica Neue"/>
                <a:ea typeface="Helvetica Neue"/>
                <a:cs typeface="Helvetica Neue"/>
                <a:sym typeface="Helvetica Neue"/>
              </a:defRPr>
            </a:lvl3pPr>
            <a:lvl4pPr indent="-228600" lvl="3" marL="1828800" marR="0" rtl="0" algn="l">
              <a:lnSpc>
                <a:spcPct val="117999"/>
              </a:lnSpc>
              <a:spcBef>
                <a:spcPts val="0"/>
              </a:spcBef>
              <a:spcAft>
                <a:spcPts val="0"/>
              </a:spcAft>
              <a:buClr>
                <a:srgbClr val="000000"/>
              </a:buClr>
              <a:buSzPts val="1400"/>
              <a:buFont typeface="Arial"/>
              <a:buNone/>
              <a:defRPr b="0" i="0" sz="2200" u="none" cap="none" strike="noStrike">
                <a:solidFill>
                  <a:srgbClr val="000000"/>
                </a:solidFill>
                <a:latin typeface="Helvetica Neue"/>
                <a:ea typeface="Helvetica Neue"/>
                <a:cs typeface="Helvetica Neue"/>
                <a:sym typeface="Helvetica Neue"/>
              </a:defRPr>
            </a:lvl4pPr>
            <a:lvl5pPr indent="-228600" lvl="4" marL="2286000" marR="0" rtl="0" algn="l">
              <a:lnSpc>
                <a:spcPct val="117999"/>
              </a:lnSpc>
              <a:spcBef>
                <a:spcPts val="0"/>
              </a:spcBef>
              <a:spcAft>
                <a:spcPts val="0"/>
              </a:spcAft>
              <a:buClr>
                <a:srgbClr val="000000"/>
              </a:buClr>
              <a:buSzPts val="1400"/>
              <a:buFont typeface="Arial"/>
              <a:buNone/>
              <a:defRPr b="0" i="0" sz="2200" u="none" cap="none" strike="noStrike">
                <a:solidFill>
                  <a:srgbClr val="000000"/>
                </a:solidFill>
                <a:latin typeface="Helvetica Neue"/>
                <a:ea typeface="Helvetica Neue"/>
                <a:cs typeface="Helvetica Neue"/>
                <a:sym typeface="Helvetica Neue"/>
              </a:defRPr>
            </a:lvl5pPr>
            <a:lvl6pPr indent="-228600" lvl="5" marL="2743200" marR="0" rtl="0" algn="l">
              <a:lnSpc>
                <a:spcPct val="117999"/>
              </a:lnSpc>
              <a:spcBef>
                <a:spcPts val="0"/>
              </a:spcBef>
              <a:spcAft>
                <a:spcPts val="0"/>
              </a:spcAft>
              <a:buClr>
                <a:srgbClr val="000000"/>
              </a:buClr>
              <a:buSzPts val="1400"/>
              <a:buFont typeface="Arial"/>
              <a:buNone/>
              <a:defRPr b="0" i="0" sz="2200" u="none" cap="none" strike="noStrike">
                <a:solidFill>
                  <a:srgbClr val="000000"/>
                </a:solidFill>
                <a:latin typeface="Helvetica Neue"/>
                <a:ea typeface="Helvetica Neue"/>
                <a:cs typeface="Helvetica Neue"/>
                <a:sym typeface="Helvetica Neue"/>
              </a:defRPr>
            </a:lvl6pPr>
            <a:lvl7pPr indent="-228600" lvl="6" marL="3200400" marR="0" rtl="0" algn="l">
              <a:lnSpc>
                <a:spcPct val="117999"/>
              </a:lnSpc>
              <a:spcBef>
                <a:spcPts val="0"/>
              </a:spcBef>
              <a:spcAft>
                <a:spcPts val="0"/>
              </a:spcAft>
              <a:buClr>
                <a:srgbClr val="000000"/>
              </a:buClr>
              <a:buSzPts val="1400"/>
              <a:buFont typeface="Arial"/>
              <a:buNone/>
              <a:defRPr b="0" i="0" sz="2200" u="none" cap="none" strike="noStrike">
                <a:solidFill>
                  <a:srgbClr val="000000"/>
                </a:solidFill>
                <a:latin typeface="Helvetica Neue"/>
                <a:ea typeface="Helvetica Neue"/>
                <a:cs typeface="Helvetica Neue"/>
                <a:sym typeface="Helvetica Neue"/>
              </a:defRPr>
            </a:lvl7pPr>
            <a:lvl8pPr indent="-228600" lvl="7" marL="3657600" marR="0" rtl="0" algn="l">
              <a:lnSpc>
                <a:spcPct val="117999"/>
              </a:lnSpc>
              <a:spcBef>
                <a:spcPts val="0"/>
              </a:spcBef>
              <a:spcAft>
                <a:spcPts val="0"/>
              </a:spcAft>
              <a:buClr>
                <a:srgbClr val="000000"/>
              </a:buClr>
              <a:buSzPts val="1400"/>
              <a:buFont typeface="Arial"/>
              <a:buNone/>
              <a:defRPr b="0" i="0" sz="2200" u="none" cap="none" strike="noStrike">
                <a:solidFill>
                  <a:srgbClr val="000000"/>
                </a:solidFill>
                <a:latin typeface="Helvetica Neue"/>
                <a:ea typeface="Helvetica Neue"/>
                <a:cs typeface="Helvetica Neue"/>
                <a:sym typeface="Helvetica Neue"/>
              </a:defRPr>
            </a:lvl8pPr>
            <a:lvl9pPr indent="-228600" lvl="8" marL="4114800" marR="0" rtl="0" algn="l">
              <a:lnSpc>
                <a:spcPct val="117999"/>
              </a:lnSpc>
              <a:spcBef>
                <a:spcPts val="0"/>
              </a:spcBef>
              <a:spcAft>
                <a:spcPts val="0"/>
              </a:spcAft>
              <a:buClr>
                <a:srgbClr val="000000"/>
              </a:buClr>
              <a:buSzPts val="1400"/>
              <a:buFont typeface="Arial"/>
              <a:buNone/>
              <a:defRPr b="0" i="0" sz="2200" u="none" cap="none" strike="noStrike">
                <a:solidFill>
                  <a:srgbClr val="000000"/>
                </a:solidFill>
                <a:latin typeface="Helvetica Neue"/>
                <a:ea typeface="Helvetica Neue"/>
                <a:cs typeface="Helvetica Neue"/>
                <a:sym typeface="Helvetica Neue"/>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 name="Shape 13"/>
        <p:cNvGrpSpPr/>
        <p:nvPr/>
      </p:nvGrpSpPr>
      <p:grpSpPr>
        <a:xfrm>
          <a:off x="0" y="0"/>
          <a:ext cx="0" cy="0"/>
          <a:chOff x="0" y="0"/>
          <a:chExt cx="0" cy="0"/>
        </a:xfrm>
      </p:grpSpPr>
      <p:sp>
        <p:nvSpPr>
          <p:cNvPr id="14" name="Google Shape;14;p1: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17999"/>
              </a:lnSpc>
              <a:spcBef>
                <a:spcPts val="0"/>
              </a:spcBef>
              <a:spcAft>
                <a:spcPts val="0"/>
              </a:spcAft>
              <a:buSzPts val="1400"/>
              <a:buNone/>
            </a:pPr>
            <a:r>
              <a:t/>
            </a:r>
            <a:endParaRPr/>
          </a:p>
        </p:txBody>
      </p:sp>
      <p:sp>
        <p:nvSpPr>
          <p:cNvPr id="15" name="Google Shape;15;p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 name="Shape 24"/>
        <p:cNvGrpSpPr/>
        <p:nvPr/>
      </p:nvGrpSpPr>
      <p:grpSpPr>
        <a:xfrm>
          <a:off x="0" y="0"/>
          <a:ext cx="0" cy="0"/>
          <a:chOff x="0" y="0"/>
          <a:chExt cx="0" cy="0"/>
        </a:xfrm>
      </p:grpSpPr>
      <p:sp>
        <p:nvSpPr>
          <p:cNvPr id="25" name="Google Shape;25;ga3bf37393d_0_2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6" name="Google Shape;26;ga3bf37393d_0_20: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17999"/>
              </a:lnSpc>
              <a:spcBef>
                <a:spcPts val="0"/>
              </a:spcBef>
              <a:spcAft>
                <a:spcPts val="0"/>
              </a:spcAft>
              <a:buSzPts val="14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 name="Shape 30"/>
        <p:cNvGrpSpPr/>
        <p:nvPr/>
      </p:nvGrpSpPr>
      <p:grpSpPr>
        <a:xfrm>
          <a:off x="0" y="0"/>
          <a:ext cx="0" cy="0"/>
          <a:chOff x="0" y="0"/>
          <a:chExt cx="0" cy="0"/>
        </a:xfrm>
      </p:grpSpPr>
      <p:sp>
        <p:nvSpPr>
          <p:cNvPr id="31" name="Google Shape;31;g2222a9177ff_0_0: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17999"/>
              </a:lnSpc>
              <a:spcBef>
                <a:spcPts val="0"/>
              </a:spcBef>
              <a:spcAft>
                <a:spcPts val="0"/>
              </a:spcAft>
              <a:buSzPts val="1400"/>
              <a:buNone/>
            </a:pPr>
            <a:r>
              <a:t/>
            </a:r>
            <a:endParaRPr/>
          </a:p>
        </p:txBody>
      </p:sp>
      <p:sp>
        <p:nvSpPr>
          <p:cNvPr id="32" name="Google Shape;32;g2222a9177ff_0_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 name="Shape 36"/>
        <p:cNvGrpSpPr/>
        <p:nvPr/>
      </p:nvGrpSpPr>
      <p:grpSpPr>
        <a:xfrm>
          <a:off x="0" y="0"/>
          <a:ext cx="0" cy="0"/>
          <a:chOff x="0" y="0"/>
          <a:chExt cx="0" cy="0"/>
        </a:xfrm>
      </p:grpSpPr>
      <p:sp>
        <p:nvSpPr>
          <p:cNvPr id="37" name="Google Shape;37;g2bac063ce33_0_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38" name="Google Shape;38;g2bac063ce33_0_0: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 name="Shape 41"/>
        <p:cNvGrpSpPr/>
        <p:nvPr/>
      </p:nvGrpSpPr>
      <p:grpSpPr>
        <a:xfrm>
          <a:off x="0" y="0"/>
          <a:ext cx="0" cy="0"/>
          <a:chOff x="0" y="0"/>
          <a:chExt cx="0" cy="0"/>
        </a:xfrm>
      </p:grpSpPr>
      <p:sp>
        <p:nvSpPr>
          <p:cNvPr id="42" name="Google Shape;42;g2222a9177ff_0_5: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17999"/>
              </a:lnSpc>
              <a:spcBef>
                <a:spcPts val="0"/>
              </a:spcBef>
              <a:spcAft>
                <a:spcPts val="0"/>
              </a:spcAft>
              <a:buSzPts val="1400"/>
              <a:buNone/>
            </a:pPr>
            <a:r>
              <a:t/>
            </a:r>
            <a:endParaRPr/>
          </a:p>
        </p:txBody>
      </p:sp>
      <p:sp>
        <p:nvSpPr>
          <p:cNvPr id="43" name="Google Shape;43;g2222a9177ff_0_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 name="Shape 48"/>
        <p:cNvGrpSpPr/>
        <p:nvPr/>
      </p:nvGrpSpPr>
      <p:grpSpPr>
        <a:xfrm>
          <a:off x="0" y="0"/>
          <a:ext cx="0" cy="0"/>
          <a:chOff x="0" y="0"/>
          <a:chExt cx="0" cy="0"/>
        </a:xfrm>
      </p:grpSpPr>
      <p:sp>
        <p:nvSpPr>
          <p:cNvPr id="49" name="Google Shape;49;g12104c1e255_0_19: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17999"/>
              </a:lnSpc>
              <a:spcBef>
                <a:spcPts val="0"/>
              </a:spcBef>
              <a:spcAft>
                <a:spcPts val="0"/>
              </a:spcAft>
              <a:buSzPts val="1400"/>
              <a:buNone/>
            </a:pPr>
            <a:r>
              <a:t/>
            </a:r>
            <a:endParaRPr/>
          </a:p>
        </p:txBody>
      </p:sp>
      <p:sp>
        <p:nvSpPr>
          <p:cNvPr id="50" name="Google Shape;50;g12104c1e255_0_1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 name="Shape 57"/>
        <p:cNvGrpSpPr/>
        <p:nvPr/>
      </p:nvGrpSpPr>
      <p:grpSpPr>
        <a:xfrm>
          <a:off x="0" y="0"/>
          <a:ext cx="0" cy="0"/>
          <a:chOff x="0" y="0"/>
          <a:chExt cx="0" cy="0"/>
        </a:xfrm>
      </p:grpSpPr>
      <p:sp>
        <p:nvSpPr>
          <p:cNvPr id="58" name="Google Shape;58;g2222a9177ff_0_11: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17999"/>
              </a:lnSpc>
              <a:spcBef>
                <a:spcPts val="0"/>
              </a:spcBef>
              <a:spcAft>
                <a:spcPts val="0"/>
              </a:spcAft>
              <a:buSzPts val="1400"/>
              <a:buNone/>
            </a:pPr>
            <a:r>
              <a:t/>
            </a:r>
            <a:endParaRPr/>
          </a:p>
        </p:txBody>
      </p:sp>
      <p:sp>
        <p:nvSpPr>
          <p:cNvPr id="59" name="Google Shape;59;g2222a9177ff_0_1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 name="Shape 64"/>
        <p:cNvGrpSpPr/>
        <p:nvPr/>
      </p:nvGrpSpPr>
      <p:grpSpPr>
        <a:xfrm>
          <a:off x="0" y="0"/>
          <a:ext cx="0" cy="0"/>
          <a:chOff x="0" y="0"/>
          <a:chExt cx="0" cy="0"/>
        </a:xfrm>
      </p:grpSpPr>
      <p:sp>
        <p:nvSpPr>
          <p:cNvPr id="65" name="Google Shape;65;g2222a9177ff_0_1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66" name="Google Shape;66;g2222a9177ff_0_17: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17999"/>
              </a:lnSpc>
              <a:spcBef>
                <a:spcPts val="0"/>
              </a:spcBef>
              <a:spcAft>
                <a:spcPts val="0"/>
              </a:spcAft>
              <a:buSzPts val="14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 name="Shape 69"/>
        <p:cNvGrpSpPr/>
        <p:nvPr/>
      </p:nvGrpSpPr>
      <p:grpSpPr>
        <a:xfrm>
          <a:off x="0" y="0"/>
          <a:ext cx="0" cy="0"/>
          <a:chOff x="0" y="0"/>
          <a:chExt cx="0" cy="0"/>
        </a:xfrm>
      </p:grpSpPr>
      <p:sp>
        <p:nvSpPr>
          <p:cNvPr id="70" name="Google Shape;70;g12104c1e255_0_34: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17999"/>
              </a:lnSpc>
              <a:spcBef>
                <a:spcPts val="0"/>
              </a:spcBef>
              <a:spcAft>
                <a:spcPts val="0"/>
              </a:spcAft>
              <a:buSzPts val="1400"/>
              <a:buNone/>
            </a:pPr>
            <a:r>
              <a:t/>
            </a:r>
            <a:endParaRPr/>
          </a:p>
        </p:txBody>
      </p:sp>
      <p:sp>
        <p:nvSpPr>
          <p:cNvPr id="71" name="Google Shape;71;g12104c1e255_0_3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 name="Shape 77"/>
        <p:cNvGrpSpPr/>
        <p:nvPr/>
      </p:nvGrpSpPr>
      <p:grpSpPr>
        <a:xfrm>
          <a:off x="0" y="0"/>
          <a:ext cx="0" cy="0"/>
          <a:chOff x="0" y="0"/>
          <a:chExt cx="0" cy="0"/>
        </a:xfrm>
      </p:grpSpPr>
      <p:sp>
        <p:nvSpPr>
          <p:cNvPr id="78" name="Google Shape;78;g117f56a9db8_0_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79" name="Google Shape;79;g117f56a9db8_0_1: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17999"/>
              </a:lnSpc>
              <a:spcBef>
                <a:spcPts val="0"/>
              </a:spcBef>
              <a:spcAft>
                <a:spcPts val="0"/>
              </a:spcAft>
              <a:buSzPts val="14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 name="Shape 88"/>
        <p:cNvGrpSpPr/>
        <p:nvPr/>
      </p:nvGrpSpPr>
      <p:grpSpPr>
        <a:xfrm>
          <a:off x="0" y="0"/>
          <a:ext cx="0" cy="0"/>
          <a:chOff x="0" y="0"/>
          <a:chExt cx="0" cy="0"/>
        </a:xfrm>
      </p:grpSpPr>
      <p:sp>
        <p:nvSpPr>
          <p:cNvPr id="89" name="Google Shape;89;g2222a9177ff_0_30: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17999"/>
              </a:lnSpc>
              <a:spcBef>
                <a:spcPts val="0"/>
              </a:spcBef>
              <a:spcAft>
                <a:spcPts val="0"/>
              </a:spcAft>
              <a:buSzPts val="1400"/>
              <a:buNone/>
            </a:pPr>
            <a:r>
              <a:t/>
            </a:r>
            <a:endParaRPr/>
          </a:p>
        </p:txBody>
      </p:sp>
      <p:sp>
        <p:nvSpPr>
          <p:cNvPr id="90" name="Google Shape;90;g2222a9177ff_0_3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g2bb92137557_0_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96" name="Google Shape;96;g2bb92137557_0_0: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g9c43612362_0_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11" name="Google Shape;111;g9c43612362_0_0: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17999"/>
              </a:lnSpc>
              <a:spcBef>
                <a:spcPts val="0"/>
              </a:spcBef>
              <a:spcAft>
                <a:spcPts val="0"/>
              </a:spcAft>
              <a:buSzPts val="14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mp; Subtitle" type="title">
  <p:cSld name="TITLE">
    <p:spTree>
      <p:nvGrpSpPr>
        <p:cNvPr id="9" name="Shape 9"/>
        <p:cNvGrpSpPr/>
        <p:nvPr/>
      </p:nvGrpSpPr>
      <p:grpSpPr>
        <a:xfrm>
          <a:off x="0" y="0"/>
          <a:ext cx="0" cy="0"/>
          <a:chOff x="0" y="0"/>
          <a:chExt cx="0" cy="0"/>
        </a:xfrm>
      </p:grpSpPr>
      <p:sp>
        <p:nvSpPr>
          <p:cNvPr id="10" name="Google Shape;10;p26"/>
          <p:cNvSpPr txBox="1"/>
          <p:nvPr>
            <p:ph type="title"/>
          </p:nvPr>
        </p:nvSpPr>
        <p:spPr>
          <a:xfrm>
            <a:off x="355600" y="2044700"/>
            <a:ext cx="12293600" cy="3238500"/>
          </a:xfrm>
          <a:prstGeom prst="rect">
            <a:avLst/>
          </a:prstGeom>
          <a:noFill/>
          <a:ln>
            <a:noFill/>
          </a:ln>
        </p:spPr>
        <p:txBody>
          <a:bodyPr anchorCtr="0" anchor="b" bIns="50800" lIns="50800" spcFirstLastPara="1" rIns="50800" wrap="square" tIns="50800">
            <a:normAutofit/>
          </a:bodyPr>
          <a:lstStyle>
            <a:lvl1pPr lvl="0" algn="ctr">
              <a:lnSpc>
                <a:spcPct val="100000"/>
              </a:lnSpc>
              <a:spcBef>
                <a:spcPts val="0"/>
              </a:spcBef>
              <a:spcAft>
                <a:spcPts val="0"/>
              </a:spcAft>
              <a:buClr>
                <a:srgbClr val="535353"/>
              </a:buClr>
              <a:buSzPts val="1800"/>
              <a:buNone/>
              <a:defRPr/>
            </a:lvl1pPr>
            <a:lvl2pPr lvl="1" algn="ctr">
              <a:lnSpc>
                <a:spcPct val="100000"/>
              </a:lnSpc>
              <a:spcBef>
                <a:spcPts val="0"/>
              </a:spcBef>
              <a:spcAft>
                <a:spcPts val="0"/>
              </a:spcAft>
              <a:buClr>
                <a:srgbClr val="535353"/>
              </a:buClr>
              <a:buSzPts val="1800"/>
              <a:buNone/>
              <a:defRPr/>
            </a:lvl2pPr>
            <a:lvl3pPr lvl="2" algn="ctr">
              <a:lnSpc>
                <a:spcPct val="100000"/>
              </a:lnSpc>
              <a:spcBef>
                <a:spcPts val="0"/>
              </a:spcBef>
              <a:spcAft>
                <a:spcPts val="0"/>
              </a:spcAft>
              <a:buClr>
                <a:srgbClr val="535353"/>
              </a:buClr>
              <a:buSzPts val="1800"/>
              <a:buNone/>
              <a:defRPr/>
            </a:lvl3pPr>
            <a:lvl4pPr lvl="3" algn="ctr">
              <a:lnSpc>
                <a:spcPct val="100000"/>
              </a:lnSpc>
              <a:spcBef>
                <a:spcPts val="0"/>
              </a:spcBef>
              <a:spcAft>
                <a:spcPts val="0"/>
              </a:spcAft>
              <a:buClr>
                <a:srgbClr val="535353"/>
              </a:buClr>
              <a:buSzPts val="1800"/>
              <a:buNone/>
              <a:defRPr/>
            </a:lvl4pPr>
            <a:lvl5pPr lvl="4" algn="ctr">
              <a:lnSpc>
                <a:spcPct val="100000"/>
              </a:lnSpc>
              <a:spcBef>
                <a:spcPts val="0"/>
              </a:spcBef>
              <a:spcAft>
                <a:spcPts val="0"/>
              </a:spcAft>
              <a:buClr>
                <a:srgbClr val="535353"/>
              </a:buClr>
              <a:buSzPts val="1800"/>
              <a:buNone/>
              <a:defRPr/>
            </a:lvl5pPr>
            <a:lvl6pPr lvl="5" algn="ctr">
              <a:lnSpc>
                <a:spcPct val="100000"/>
              </a:lnSpc>
              <a:spcBef>
                <a:spcPts val="0"/>
              </a:spcBef>
              <a:spcAft>
                <a:spcPts val="0"/>
              </a:spcAft>
              <a:buClr>
                <a:srgbClr val="535353"/>
              </a:buClr>
              <a:buSzPts val="1800"/>
              <a:buNone/>
              <a:defRPr/>
            </a:lvl6pPr>
            <a:lvl7pPr lvl="6" algn="ctr">
              <a:lnSpc>
                <a:spcPct val="100000"/>
              </a:lnSpc>
              <a:spcBef>
                <a:spcPts val="0"/>
              </a:spcBef>
              <a:spcAft>
                <a:spcPts val="0"/>
              </a:spcAft>
              <a:buClr>
                <a:srgbClr val="535353"/>
              </a:buClr>
              <a:buSzPts val="1800"/>
              <a:buNone/>
              <a:defRPr/>
            </a:lvl7pPr>
            <a:lvl8pPr lvl="7" algn="ctr">
              <a:lnSpc>
                <a:spcPct val="100000"/>
              </a:lnSpc>
              <a:spcBef>
                <a:spcPts val="0"/>
              </a:spcBef>
              <a:spcAft>
                <a:spcPts val="0"/>
              </a:spcAft>
              <a:buClr>
                <a:srgbClr val="535353"/>
              </a:buClr>
              <a:buSzPts val="1800"/>
              <a:buNone/>
              <a:defRPr/>
            </a:lvl8pPr>
            <a:lvl9pPr lvl="8" algn="ctr">
              <a:lnSpc>
                <a:spcPct val="100000"/>
              </a:lnSpc>
              <a:spcBef>
                <a:spcPts val="0"/>
              </a:spcBef>
              <a:spcAft>
                <a:spcPts val="0"/>
              </a:spcAft>
              <a:buClr>
                <a:srgbClr val="535353"/>
              </a:buClr>
              <a:buSzPts val="1800"/>
              <a:buNone/>
              <a:defRPr/>
            </a:lvl9pPr>
          </a:lstStyle>
          <a:p/>
        </p:txBody>
      </p:sp>
      <p:sp>
        <p:nvSpPr>
          <p:cNvPr id="11" name="Google Shape;11;p26"/>
          <p:cNvSpPr txBox="1"/>
          <p:nvPr>
            <p:ph idx="1" type="body"/>
          </p:nvPr>
        </p:nvSpPr>
        <p:spPr>
          <a:xfrm>
            <a:off x="355600" y="5270500"/>
            <a:ext cx="12293600" cy="1295400"/>
          </a:xfrm>
          <a:prstGeom prst="rect">
            <a:avLst/>
          </a:prstGeom>
          <a:noFill/>
          <a:ln>
            <a:noFill/>
          </a:ln>
        </p:spPr>
        <p:txBody>
          <a:bodyPr anchorCtr="0" anchor="t" bIns="50800" lIns="50800" spcFirstLastPara="1" rIns="50800" wrap="square" tIns="50800">
            <a:normAutofit/>
          </a:bodyPr>
          <a:lstStyle>
            <a:lvl1pPr indent="-228600" lvl="0" marL="457200" algn="ctr">
              <a:lnSpc>
                <a:spcPct val="100000"/>
              </a:lnSpc>
              <a:spcBef>
                <a:spcPts val="0"/>
              </a:spcBef>
              <a:spcAft>
                <a:spcPts val="0"/>
              </a:spcAft>
              <a:buClr>
                <a:srgbClr val="535353"/>
              </a:buClr>
              <a:buSzPts val="3800"/>
              <a:buFont typeface="Gill Sans"/>
              <a:buNone/>
              <a:defRPr sz="3800"/>
            </a:lvl1pPr>
            <a:lvl2pPr indent="-228600" lvl="1" marL="914400" algn="ctr">
              <a:lnSpc>
                <a:spcPct val="100000"/>
              </a:lnSpc>
              <a:spcBef>
                <a:spcPts val="0"/>
              </a:spcBef>
              <a:spcAft>
                <a:spcPts val="0"/>
              </a:spcAft>
              <a:buClr>
                <a:srgbClr val="535353"/>
              </a:buClr>
              <a:buSzPts val="3800"/>
              <a:buFont typeface="Gill Sans"/>
              <a:buNone/>
              <a:defRPr sz="3800"/>
            </a:lvl2pPr>
            <a:lvl3pPr indent="-228600" lvl="2" marL="1371600" algn="ctr">
              <a:lnSpc>
                <a:spcPct val="100000"/>
              </a:lnSpc>
              <a:spcBef>
                <a:spcPts val="0"/>
              </a:spcBef>
              <a:spcAft>
                <a:spcPts val="0"/>
              </a:spcAft>
              <a:buClr>
                <a:srgbClr val="535353"/>
              </a:buClr>
              <a:buSzPts val="3800"/>
              <a:buFont typeface="Gill Sans"/>
              <a:buNone/>
              <a:defRPr sz="3800"/>
            </a:lvl3pPr>
            <a:lvl4pPr indent="-228600" lvl="3" marL="1828800" algn="ctr">
              <a:lnSpc>
                <a:spcPct val="100000"/>
              </a:lnSpc>
              <a:spcBef>
                <a:spcPts val="0"/>
              </a:spcBef>
              <a:spcAft>
                <a:spcPts val="0"/>
              </a:spcAft>
              <a:buClr>
                <a:srgbClr val="535353"/>
              </a:buClr>
              <a:buSzPts val="3800"/>
              <a:buFont typeface="Gill Sans"/>
              <a:buNone/>
              <a:defRPr sz="3800"/>
            </a:lvl4pPr>
            <a:lvl5pPr indent="-228600" lvl="4" marL="2286000" algn="ctr">
              <a:lnSpc>
                <a:spcPct val="100000"/>
              </a:lnSpc>
              <a:spcBef>
                <a:spcPts val="0"/>
              </a:spcBef>
              <a:spcAft>
                <a:spcPts val="0"/>
              </a:spcAft>
              <a:buClr>
                <a:srgbClr val="535353"/>
              </a:buClr>
              <a:buSzPts val="3800"/>
              <a:buFont typeface="Gill Sans"/>
              <a:buNone/>
              <a:defRPr sz="3800"/>
            </a:lvl5pPr>
            <a:lvl6pPr indent="-322326" lvl="5" marL="2743200" algn="l">
              <a:lnSpc>
                <a:spcPct val="120000"/>
              </a:lnSpc>
              <a:spcBef>
                <a:spcPts val="4600"/>
              </a:spcBef>
              <a:spcAft>
                <a:spcPts val="0"/>
              </a:spcAft>
              <a:buClr>
                <a:srgbClr val="535353"/>
              </a:buClr>
              <a:buSzPts val="1476"/>
              <a:buChar char="•"/>
              <a:defRPr/>
            </a:lvl6pPr>
            <a:lvl7pPr indent="-322326" lvl="6" marL="3200400" algn="l">
              <a:lnSpc>
                <a:spcPct val="120000"/>
              </a:lnSpc>
              <a:spcBef>
                <a:spcPts val="4600"/>
              </a:spcBef>
              <a:spcAft>
                <a:spcPts val="0"/>
              </a:spcAft>
              <a:buClr>
                <a:srgbClr val="535353"/>
              </a:buClr>
              <a:buSzPts val="1476"/>
              <a:buChar char="•"/>
              <a:defRPr/>
            </a:lvl7pPr>
            <a:lvl8pPr indent="-322326" lvl="7" marL="3657600" algn="l">
              <a:lnSpc>
                <a:spcPct val="120000"/>
              </a:lnSpc>
              <a:spcBef>
                <a:spcPts val="4600"/>
              </a:spcBef>
              <a:spcAft>
                <a:spcPts val="0"/>
              </a:spcAft>
              <a:buClr>
                <a:srgbClr val="535353"/>
              </a:buClr>
              <a:buSzPts val="1476"/>
              <a:buChar char="•"/>
              <a:defRPr/>
            </a:lvl8pPr>
            <a:lvl9pPr indent="-322326" lvl="8" marL="4114800" algn="l">
              <a:lnSpc>
                <a:spcPct val="120000"/>
              </a:lnSpc>
              <a:spcBef>
                <a:spcPts val="4600"/>
              </a:spcBef>
              <a:spcAft>
                <a:spcPts val="0"/>
              </a:spcAft>
              <a:buClr>
                <a:srgbClr val="535353"/>
              </a:buClr>
              <a:buSzPts val="1476"/>
              <a:buChar char="•"/>
              <a:defRPr/>
            </a:lvl9pPr>
          </a:lstStyle>
          <a:p/>
        </p:txBody>
      </p:sp>
      <p:sp>
        <p:nvSpPr>
          <p:cNvPr id="12" name="Google Shape;12;p26"/>
          <p:cNvSpPr txBox="1"/>
          <p:nvPr>
            <p:ph idx="12" type="sldNum"/>
          </p:nvPr>
        </p:nvSpPr>
        <p:spPr>
          <a:xfrm>
            <a:off x="6324599" y="9270999"/>
            <a:ext cx="342901" cy="355601"/>
          </a:xfrm>
          <a:prstGeom prst="rect">
            <a:avLst/>
          </a:prstGeom>
          <a:noFill/>
          <a:ln>
            <a:noFill/>
          </a:ln>
        </p:spPr>
        <p:txBody>
          <a:bodyPr anchorCtr="0" anchor="b" bIns="50800" lIns="50800" spcFirstLastPara="1" rIns="50800" wrap="square" tIns="50800">
            <a:spAutoFit/>
          </a:bodyPr>
          <a:lstStyle>
            <a:lvl1pPr indent="0" lvl="0" marL="0" marR="0" algn="ctr">
              <a:lnSpc>
                <a:spcPct val="100000"/>
              </a:lnSpc>
              <a:spcBef>
                <a:spcPts val="0"/>
              </a:spcBef>
              <a:spcAft>
                <a:spcPts val="0"/>
              </a:spcAft>
              <a:buClr>
                <a:srgbClr val="535353"/>
              </a:buClr>
              <a:buSzPts val="1800"/>
              <a:buFont typeface="Gill Sans"/>
              <a:buNone/>
              <a:defRPr b="0" i="0" sz="1800" u="none" cap="none" strike="noStrike">
                <a:solidFill>
                  <a:srgbClr val="535353"/>
                </a:solidFill>
                <a:latin typeface="Gill Sans"/>
                <a:ea typeface="Gill Sans"/>
                <a:cs typeface="Gill Sans"/>
                <a:sym typeface="Gill Sans"/>
              </a:defRPr>
            </a:lvl1pPr>
            <a:lvl2pPr indent="0" lvl="1" marL="0" marR="0" algn="ctr">
              <a:lnSpc>
                <a:spcPct val="100000"/>
              </a:lnSpc>
              <a:spcBef>
                <a:spcPts val="0"/>
              </a:spcBef>
              <a:spcAft>
                <a:spcPts val="0"/>
              </a:spcAft>
              <a:buClr>
                <a:srgbClr val="535353"/>
              </a:buClr>
              <a:buSzPts val="1800"/>
              <a:buFont typeface="Gill Sans"/>
              <a:buNone/>
              <a:defRPr b="0" i="0" sz="1800" u="none" cap="none" strike="noStrike">
                <a:solidFill>
                  <a:srgbClr val="535353"/>
                </a:solidFill>
                <a:latin typeface="Gill Sans"/>
                <a:ea typeface="Gill Sans"/>
                <a:cs typeface="Gill Sans"/>
                <a:sym typeface="Gill Sans"/>
              </a:defRPr>
            </a:lvl2pPr>
            <a:lvl3pPr indent="0" lvl="2" marL="0" marR="0" algn="ctr">
              <a:lnSpc>
                <a:spcPct val="100000"/>
              </a:lnSpc>
              <a:spcBef>
                <a:spcPts val="0"/>
              </a:spcBef>
              <a:spcAft>
                <a:spcPts val="0"/>
              </a:spcAft>
              <a:buClr>
                <a:srgbClr val="535353"/>
              </a:buClr>
              <a:buSzPts val="1800"/>
              <a:buFont typeface="Gill Sans"/>
              <a:buNone/>
              <a:defRPr b="0" i="0" sz="1800" u="none" cap="none" strike="noStrike">
                <a:solidFill>
                  <a:srgbClr val="535353"/>
                </a:solidFill>
                <a:latin typeface="Gill Sans"/>
                <a:ea typeface="Gill Sans"/>
                <a:cs typeface="Gill Sans"/>
                <a:sym typeface="Gill Sans"/>
              </a:defRPr>
            </a:lvl3pPr>
            <a:lvl4pPr indent="0" lvl="3" marL="0" marR="0" algn="ctr">
              <a:lnSpc>
                <a:spcPct val="100000"/>
              </a:lnSpc>
              <a:spcBef>
                <a:spcPts val="0"/>
              </a:spcBef>
              <a:spcAft>
                <a:spcPts val="0"/>
              </a:spcAft>
              <a:buClr>
                <a:srgbClr val="535353"/>
              </a:buClr>
              <a:buSzPts val="1800"/>
              <a:buFont typeface="Gill Sans"/>
              <a:buNone/>
              <a:defRPr b="0" i="0" sz="1800" u="none" cap="none" strike="noStrike">
                <a:solidFill>
                  <a:srgbClr val="535353"/>
                </a:solidFill>
                <a:latin typeface="Gill Sans"/>
                <a:ea typeface="Gill Sans"/>
                <a:cs typeface="Gill Sans"/>
                <a:sym typeface="Gill Sans"/>
              </a:defRPr>
            </a:lvl4pPr>
            <a:lvl5pPr indent="0" lvl="4" marL="0" marR="0" algn="ctr">
              <a:lnSpc>
                <a:spcPct val="100000"/>
              </a:lnSpc>
              <a:spcBef>
                <a:spcPts val="0"/>
              </a:spcBef>
              <a:spcAft>
                <a:spcPts val="0"/>
              </a:spcAft>
              <a:buClr>
                <a:srgbClr val="535353"/>
              </a:buClr>
              <a:buSzPts val="1800"/>
              <a:buFont typeface="Gill Sans"/>
              <a:buNone/>
              <a:defRPr b="0" i="0" sz="1800" u="none" cap="none" strike="noStrike">
                <a:solidFill>
                  <a:srgbClr val="535353"/>
                </a:solidFill>
                <a:latin typeface="Gill Sans"/>
                <a:ea typeface="Gill Sans"/>
                <a:cs typeface="Gill Sans"/>
                <a:sym typeface="Gill Sans"/>
              </a:defRPr>
            </a:lvl5pPr>
            <a:lvl6pPr indent="0" lvl="5" marL="0" marR="0" algn="ctr">
              <a:lnSpc>
                <a:spcPct val="100000"/>
              </a:lnSpc>
              <a:spcBef>
                <a:spcPts val="0"/>
              </a:spcBef>
              <a:spcAft>
                <a:spcPts val="0"/>
              </a:spcAft>
              <a:buClr>
                <a:srgbClr val="535353"/>
              </a:buClr>
              <a:buSzPts val="1800"/>
              <a:buFont typeface="Gill Sans"/>
              <a:buNone/>
              <a:defRPr b="0" i="0" sz="1800" u="none" cap="none" strike="noStrike">
                <a:solidFill>
                  <a:srgbClr val="535353"/>
                </a:solidFill>
                <a:latin typeface="Gill Sans"/>
                <a:ea typeface="Gill Sans"/>
                <a:cs typeface="Gill Sans"/>
                <a:sym typeface="Gill Sans"/>
              </a:defRPr>
            </a:lvl6pPr>
            <a:lvl7pPr indent="0" lvl="6" marL="0" marR="0" algn="ctr">
              <a:lnSpc>
                <a:spcPct val="100000"/>
              </a:lnSpc>
              <a:spcBef>
                <a:spcPts val="0"/>
              </a:spcBef>
              <a:spcAft>
                <a:spcPts val="0"/>
              </a:spcAft>
              <a:buClr>
                <a:srgbClr val="535353"/>
              </a:buClr>
              <a:buSzPts val="1800"/>
              <a:buFont typeface="Gill Sans"/>
              <a:buNone/>
              <a:defRPr b="0" i="0" sz="1800" u="none" cap="none" strike="noStrike">
                <a:solidFill>
                  <a:srgbClr val="535353"/>
                </a:solidFill>
                <a:latin typeface="Gill Sans"/>
                <a:ea typeface="Gill Sans"/>
                <a:cs typeface="Gill Sans"/>
                <a:sym typeface="Gill Sans"/>
              </a:defRPr>
            </a:lvl7pPr>
            <a:lvl8pPr indent="0" lvl="7" marL="0" marR="0" algn="ctr">
              <a:lnSpc>
                <a:spcPct val="100000"/>
              </a:lnSpc>
              <a:spcBef>
                <a:spcPts val="0"/>
              </a:spcBef>
              <a:spcAft>
                <a:spcPts val="0"/>
              </a:spcAft>
              <a:buClr>
                <a:srgbClr val="535353"/>
              </a:buClr>
              <a:buSzPts val="1800"/>
              <a:buFont typeface="Gill Sans"/>
              <a:buNone/>
              <a:defRPr b="0" i="0" sz="1800" u="none" cap="none" strike="noStrike">
                <a:solidFill>
                  <a:srgbClr val="535353"/>
                </a:solidFill>
                <a:latin typeface="Gill Sans"/>
                <a:ea typeface="Gill Sans"/>
                <a:cs typeface="Gill Sans"/>
                <a:sym typeface="Gill Sans"/>
              </a:defRPr>
            </a:lvl8pPr>
            <a:lvl9pPr indent="0" lvl="8" marL="0" marR="0" algn="ctr">
              <a:lnSpc>
                <a:spcPct val="100000"/>
              </a:lnSpc>
              <a:spcBef>
                <a:spcPts val="0"/>
              </a:spcBef>
              <a:spcAft>
                <a:spcPts val="0"/>
              </a:spcAft>
              <a:buClr>
                <a:srgbClr val="535353"/>
              </a:buClr>
              <a:buSzPts val="1800"/>
              <a:buFont typeface="Gill Sans"/>
              <a:buNone/>
              <a:defRPr b="0" i="0" sz="1800" u="none" cap="none" strike="noStrike">
                <a:solidFill>
                  <a:srgbClr val="535353"/>
                </a:solidFill>
                <a:latin typeface="Gill Sans"/>
                <a:ea typeface="Gill Sans"/>
                <a:cs typeface="Gill Sans"/>
                <a:sym typeface="Gill Sans"/>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3.jpg"/><Relationship Id="rId2" Type="http://schemas.openxmlformats.org/officeDocument/2006/relationships/slideLayout" Target="../slideLayouts/slideLayout1.xml"/><Relationship Id="rId3"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5" name="Shape 5"/>
        <p:cNvGrpSpPr/>
        <p:nvPr/>
      </p:nvGrpSpPr>
      <p:grpSpPr>
        <a:xfrm>
          <a:off x="0" y="0"/>
          <a:ext cx="0" cy="0"/>
          <a:chOff x="0" y="0"/>
          <a:chExt cx="0" cy="0"/>
        </a:xfrm>
      </p:grpSpPr>
      <p:sp>
        <p:nvSpPr>
          <p:cNvPr id="6" name="Google Shape;6;p25"/>
          <p:cNvSpPr txBox="1"/>
          <p:nvPr>
            <p:ph type="title"/>
          </p:nvPr>
        </p:nvSpPr>
        <p:spPr>
          <a:xfrm>
            <a:off x="355600" y="254000"/>
            <a:ext cx="12293600" cy="2438400"/>
          </a:xfrm>
          <a:prstGeom prst="rect">
            <a:avLst/>
          </a:prstGeom>
          <a:noFill/>
          <a:ln>
            <a:noFill/>
          </a:ln>
        </p:spPr>
        <p:txBody>
          <a:bodyPr anchorCtr="0" anchor="ctr" bIns="50800" lIns="50800" spcFirstLastPara="1" rIns="50800" wrap="square" tIns="50800">
            <a:normAutofit/>
          </a:bodyPr>
          <a:lstStyle>
            <a:lvl1pPr lvl="0" marR="0" rtl="0" algn="ctr">
              <a:lnSpc>
                <a:spcPct val="100000"/>
              </a:lnSpc>
              <a:spcBef>
                <a:spcPts val="0"/>
              </a:spcBef>
              <a:spcAft>
                <a:spcPts val="0"/>
              </a:spcAft>
              <a:buClr>
                <a:srgbClr val="535353"/>
              </a:buClr>
              <a:buSzPts val="7200"/>
              <a:buFont typeface="Gill Sans"/>
              <a:buNone/>
              <a:defRPr b="0" i="0" sz="7200" u="none" cap="none" strike="noStrike">
                <a:solidFill>
                  <a:srgbClr val="535353"/>
                </a:solidFill>
                <a:latin typeface="Gill Sans"/>
                <a:ea typeface="Gill Sans"/>
                <a:cs typeface="Gill Sans"/>
                <a:sym typeface="Gill Sans"/>
              </a:defRPr>
            </a:lvl1pPr>
            <a:lvl2pPr lvl="1" marR="0" rtl="0" algn="ctr">
              <a:lnSpc>
                <a:spcPct val="100000"/>
              </a:lnSpc>
              <a:spcBef>
                <a:spcPts val="0"/>
              </a:spcBef>
              <a:spcAft>
                <a:spcPts val="0"/>
              </a:spcAft>
              <a:buClr>
                <a:srgbClr val="535353"/>
              </a:buClr>
              <a:buSzPts val="7200"/>
              <a:buFont typeface="Gill Sans"/>
              <a:buNone/>
              <a:defRPr b="0" i="0" sz="7200" u="none" cap="none" strike="noStrike">
                <a:solidFill>
                  <a:srgbClr val="535353"/>
                </a:solidFill>
                <a:latin typeface="Gill Sans"/>
                <a:ea typeface="Gill Sans"/>
                <a:cs typeface="Gill Sans"/>
                <a:sym typeface="Gill Sans"/>
              </a:defRPr>
            </a:lvl2pPr>
            <a:lvl3pPr lvl="2" marR="0" rtl="0" algn="ctr">
              <a:lnSpc>
                <a:spcPct val="100000"/>
              </a:lnSpc>
              <a:spcBef>
                <a:spcPts val="0"/>
              </a:spcBef>
              <a:spcAft>
                <a:spcPts val="0"/>
              </a:spcAft>
              <a:buClr>
                <a:srgbClr val="535353"/>
              </a:buClr>
              <a:buSzPts val="7200"/>
              <a:buFont typeface="Gill Sans"/>
              <a:buNone/>
              <a:defRPr b="0" i="0" sz="7200" u="none" cap="none" strike="noStrike">
                <a:solidFill>
                  <a:srgbClr val="535353"/>
                </a:solidFill>
                <a:latin typeface="Gill Sans"/>
                <a:ea typeface="Gill Sans"/>
                <a:cs typeface="Gill Sans"/>
                <a:sym typeface="Gill Sans"/>
              </a:defRPr>
            </a:lvl3pPr>
            <a:lvl4pPr lvl="3" marR="0" rtl="0" algn="ctr">
              <a:lnSpc>
                <a:spcPct val="100000"/>
              </a:lnSpc>
              <a:spcBef>
                <a:spcPts val="0"/>
              </a:spcBef>
              <a:spcAft>
                <a:spcPts val="0"/>
              </a:spcAft>
              <a:buClr>
                <a:srgbClr val="535353"/>
              </a:buClr>
              <a:buSzPts val="7200"/>
              <a:buFont typeface="Gill Sans"/>
              <a:buNone/>
              <a:defRPr b="0" i="0" sz="7200" u="none" cap="none" strike="noStrike">
                <a:solidFill>
                  <a:srgbClr val="535353"/>
                </a:solidFill>
                <a:latin typeface="Gill Sans"/>
                <a:ea typeface="Gill Sans"/>
                <a:cs typeface="Gill Sans"/>
                <a:sym typeface="Gill Sans"/>
              </a:defRPr>
            </a:lvl4pPr>
            <a:lvl5pPr lvl="4" marR="0" rtl="0" algn="ctr">
              <a:lnSpc>
                <a:spcPct val="100000"/>
              </a:lnSpc>
              <a:spcBef>
                <a:spcPts val="0"/>
              </a:spcBef>
              <a:spcAft>
                <a:spcPts val="0"/>
              </a:spcAft>
              <a:buClr>
                <a:srgbClr val="535353"/>
              </a:buClr>
              <a:buSzPts val="7200"/>
              <a:buFont typeface="Gill Sans"/>
              <a:buNone/>
              <a:defRPr b="0" i="0" sz="7200" u="none" cap="none" strike="noStrike">
                <a:solidFill>
                  <a:srgbClr val="535353"/>
                </a:solidFill>
                <a:latin typeface="Gill Sans"/>
                <a:ea typeface="Gill Sans"/>
                <a:cs typeface="Gill Sans"/>
                <a:sym typeface="Gill Sans"/>
              </a:defRPr>
            </a:lvl5pPr>
            <a:lvl6pPr lvl="5" marR="0" rtl="0" algn="ctr">
              <a:lnSpc>
                <a:spcPct val="100000"/>
              </a:lnSpc>
              <a:spcBef>
                <a:spcPts val="0"/>
              </a:spcBef>
              <a:spcAft>
                <a:spcPts val="0"/>
              </a:spcAft>
              <a:buClr>
                <a:srgbClr val="535353"/>
              </a:buClr>
              <a:buSzPts val="7200"/>
              <a:buFont typeface="Gill Sans"/>
              <a:buNone/>
              <a:defRPr b="0" i="0" sz="7200" u="none" cap="none" strike="noStrike">
                <a:solidFill>
                  <a:srgbClr val="535353"/>
                </a:solidFill>
                <a:latin typeface="Gill Sans"/>
                <a:ea typeface="Gill Sans"/>
                <a:cs typeface="Gill Sans"/>
                <a:sym typeface="Gill Sans"/>
              </a:defRPr>
            </a:lvl6pPr>
            <a:lvl7pPr lvl="6" marR="0" rtl="0" algn="ctr">
              <a:lnSpc>
                <a:spcPct val="100000"/>
              </a:lnSpc>
              <a:spcBef>
                <a:spcPts val="0"/>
              </a:spcBef>
              <a:spcAft>
                <a:spcPts val="0"/>
              </a:spcAft>
              <a:buClr>
                <a:srgbClr val="535353"/>
              </a:buClr>
              <a:buSzPts val="7200"/>
              <a:buFont typeface="Gill Sans"/>
              <a:buNone/>
              <a:defRPr b="0" i="0" sz="7200" u="none" cap="none" strike="noStrike">
                <a:solidFill>
                  <a:srgbClr val="535353"/>
                </a:solidFill>
                <a:latin typeface="Gill Sans"/>
                <a:ea typeface="Gill Sans"/>
                <a:cs typeface="Gill Sans"/>
                <a:sym typeface="Gill Sans"/>
              </a:defRPr>
            </a:lvl7pPr>
            <a:lvl8pPr lvl="7" marR="0" rtl="0" algn="ctr">
              <a:lnSpc>
                <a:spcPct val="100000"/>
              </a:lnSpc>
              <a:spcBef>
                <a:spcPts val="0"/>
              </a:spcBef>
              <a:spcAft>
                <a:spcPts val="0"/>
              </a:spcAft>
              <a:buClr>
                <a:srgbClr val="535353"/>
              </a:buClr>
              <a:buSzPts val="7200"/>
              <a:buFont typeface="Gill Sans"/>
              <a:buNone/>
              <a:defRPr b="0" i="0" sz="7200" u="none" cap="none" strike="noStrike">
                <a:solidFill>
                  <a:srgbClr val="535353"/>
                </a:solidFill>
                <a:latin typeface="Gill Sans"/>
                <a:ea typeface="Gill Sans"/>
                <a:cs typeface="Gill Sans"/>
                <a:sym typeface="Gill Sans"/>
              </a:defRPr>
            </a:lvl8pPr>
            <a:lvl9pPr lvl="8" marR="0" rtl="0" algn="ctr">
              <a:lnSpc>
                <a:spcPct val="100000"/>
              </a:lnSpc>
              <a:spcBef>
                <a:spcPts val="0"/>
              </a:spcBef>
              <a:spcAft>
                <a:spcPts val="0"/>
              </a:spcAft>
              <a:buClr>
                <a:srgbClr val="535353"/>
              </a:buClr>
              <a:buSzPts val="7200"/>
              <a:buFont typeface="Gill Sans"/>
              <a:buNone/>
              <a:defRPr b="0" i="0" sz="7200" u="none" cap="none" strike="noStrike">
                <a:solidFill>
                  <a:srgbClr val="535353"/>
                </a:solidFill>
                <a:latin typeface="Gill Sans"/>
                <a:ea typeface="Gill Sans"/>
                <a:cs typeface="Gill Sans"/>
                <a:sym typeface="Gill Sans"/>
              </a:defRPr>
            </a:lvl9pPr>
          </a:lstStyle>
          <a:p/>
        </p:txBody>
      </p:sp>
      <p:sp>
        <p:nvSpPr>
          <p:cNvPr id="7" name="Google Shape;7;p25"/>
          <p:cNvSpPr txBox="1"/>
          <p:nvPr>
            <p:ph idx="1" type="body"/>
          </p:nvPr>
        </p:nvSpPr>
        <p:spPr>
          <a:xfrm>
            <a:off x="355600" y="2730500"/>
            <a:ext cx="12293600" cy="6299200"/>
          </a:xfrm>
          <a:prstGeom prst="rect">
            <a:avLst/>
          </a:prstGeom>
          <a:noFill/>
          <a:ln>
            <a:noFill/>
          </a:ln>
        </p:spPr>
        <p:txBody>
          <a:bodyPr anchorCtr="0" anchor="ctr" bIns="50800" lIns="50800" spcFirstLastPara="1" rIns="50800" wrap="square" tIns="50800">
            <a:normAutofit/>
          </a:bodyPr>
          <a:lstStyle>
            <a:lvl1pPr indent="-468122" lvl="0" marL="457200" marR="0" rtl="0" algn="l">
              <a:lnSpc>
                <a:spcPct val="120000"/>
              </a:lnSpc>
              <a:spcBef>
                <a:spcPts val="4600"/>
              </a:spcBef>
              <a:spcAft>
                <a:spcPts val="0"/>
              </a:spcAft>
              <a:buClr>
                <a:srgbClr val="535353"/>
              </a:buClr>
              <a:buSzPts val="3772"/>
              <a:buFont typeface="Gill Sans"/>
              <a:buChar char="•"/>
              <a:defRPr b="0" i="0" sz="4600" u="none" cap="none" strike="noStrike">
                <a:solidFill>
                  <a:srgbClr val="535353"/>
                </a:solidFill>
                <a:latin typeface="Gill Sans"/>
                <a:ea typeface="Gill Sans"/>
                <a:cs typeface="Gill Sans"/>
                <a:sym typeface="Gill Sans"/>
              </a:defRPr>
            </a:lvl1pPr>
            <a:lvl2pPr indent="-468122" lvl="1" marL="914400" marR="0" rtl="0" algn="l">
              <a:lnSpc>
                <a:spcPct val="120000"/>
              </a:lnSpc>
              <a:spcBef>
                <a:spcPts val="4600"/>
              </a:spcBef>
              <a:spcAft>
                <a:spcPts val="0"/>
              </a:spcAft>
              <a:buClr>
                <a:srgbClr val="535353"/>
              </a:buClr>
              <a:buSzPts val="3772"/>
              <a:buFont typeface="Gill Sans"/>
              <a:buChar char="•"/>
              <a:defRPr b="0" i="0" sz="4600" u="none" cap="none" strike="noStrike">
                <a:solidFill>
                  <a:srgbClr val="535353"/>
                </a:solidFill>
                <a:latin typeface="Gill Sans"/>
                <a:ea typeface="Gill Sans"/>
                <a:cs typeface="Gill Sans"/>
                <a:sym typeface="Gill Sans"/>
              </a:defRPr>
            </a:lvl2pPr>
            <a:lvl3pPr indent="-468122" lvl="2" marL="1371600" marR="0" rtl="0" algn="l">
              <a:lnSpc>
                <a:spcPct val="120000"/>
              </a:lnSpc>
              <a:spcBef>
                <a:spcPts val="4600"/>
              </a:spcBef>
              <a:spcAft>
                <a:spcPts val="0"/>
              </a:spcAft>
              <a:buClr>
                <a:srgbClr val="535353"/>
              </a:buClr>
              <a:buSzPts val="3772"/>
              <a:buFont typeface="Gill Sans"/>
              <a:buChar char="•"/>
              <a:defRPr b="0" i="0" sz="4600" u="none" cap="none" strike="noStrike">
                <a:solidFill>
                  <a:srgbClr val="535353"/>
                </a:solidFill>
                <a:latin typeface="Gill Sans"/>
                <a:ea typeface="Gill Sans"/>
                <a:cs typeface="Gill Sans"/>
                <a:sym typeface="Gill Sans"/>
              </a:defRPr>
            </a:lvl3pPr>
            <a:lvl4pPr indent="-468122" lvl="3" marL="1828800" marR="0" rtl="0" algn="l">
              <a:lnSpc>
                <a:spcPct val="120000"/>
              </a:lnSpc>
              <a:spcBef>
                <a:spcPts val="4600"/>
              </a:spcBef>
              <a:spcAft>
                <a:spcPts val="0"/>
              </a:spcAft>
              <a:buClr>
                <a:srgbClr val="535353"/>
              </a:buClr>
              <a:buSzPts val="3772"/>
              <a:buFont typeface="Gill Sans"/>
              <a:buChar char="•"/>
              <a:defRPr b="0" i="0" sz="4600" u="none" cap="none" strike="noStrike">
                <a:solidFill>
                  <a:srgbClr val="535353"/>
                </a:solidFill>
                <a:latin typeface="Gill Sans"/>
                <a:ea typeface="Gill Sans"/>
                <a:cs typeface="Gill Sans"/>
                <a:sym typeface="Gill Sans"/>
              </a:defRPr>
            </a:lvl4pPr>
            <a:lvl5pPr indent="-468122" lvl="4" marL="2286000" marR="0" rtl="0" algn="l">
              <a:lnSpc>
                <a:spcPct val="120000"/>
              </a:lnSpc>
              <a:spcBef>
                <a:spcPts val="4600"/>
              </a:spcBef>
              <a:spcAft>
                <a:spcPts val="0"/>
              </a:spcAft>
              <a:buClr>
                <a:srgbClr val="535353"/>
              </a:buClr>
              <a:buSzPts val="3772"/>
              <a:buFont typeface="Gill Sans"/>
              <a:buChar char="•"/>
              <a:defRPr b="0" i="0" sz="4600" u="none" cap="none" strike="noStrike">
                <a:solidFill>
                  <a:srgbClr val="535353"/>
                </a:solidFill>
                <a:latin typeface="Gill Sans"/>
                <a:ea typeface="Gill Sans"/>
                <a:cs typeface="Gill Sans"/>
                <a:sym typeface="Gill Sans"/>
              </a:defRPr>
            </a:lvl5pPr>
            <a:lvl6pPr indent="-468122" lvl="5" marL="2743200" marR="0" rtl="0" algn="l">
              <a:lnSpc>
                <a:spcPct val="120000"/>
              </a:lnSpc>
              <a:spcBef>
                <a:spcPts val="4600"/>
              </a:spcBef>
              <a:spcAft>
                <a:spcPts val="0"/>
              </a:spcAft>
              <a:buClr>
                <a:srgbClr val="535353"/>
              </a:buClr>
              <a:buSzPts val="3772"/>
              <a:buFont typeface="Gill Sans"/>
              <a:buChar char="•"/>
              <a:defRPr b="0" i="0" sz="4600" u="none" cap="none" strike="noStrike">
                <a:solidFill>
                  <a:srgbClr val="535353"/>
                </a:solidFill>
                <a:latin typeface="Gill Sans"/>
                <a:ea typeface="Gill Sans"/>
                <a:cs typeface="Gill Sans"/>
                <a:sym typeface="Gill Sans"/>
              </a:defRPr>
            </a:lvl6pPr>
            <a:lvl7pPr indent="-468122" lvl="6" marL="3200400" marR="0" rtl="0" algn="l">
              <a:lnSpc>
                <a:spcPct val="120000"/>
              </a:lnSpc>
              <a:spcBef>
                <a:spcPts val="4600"/>
              </a:spcBef>
              <a:spcAft>
                <a:spcPts val="0"/>
              </a:spcAft>
              <a:buClr>
                <a:srgbClr val="535353"/>
              </a:buClr>
              <a:buSzPts val="3772"/>
              <a:buFont typeface="Gill Sans"/>
              <a:buChar char="•"/>
              <a:defRPr b="0" i="0" sz="4600" u="none" cap="none" strike="noStrike">
                <a:solidFill>
                  <a:srgbClr val="535353"/>
                </a:solidFill>
                <a:latin typeface="Gill Sans"/>
                <a:ea typeface="Gill Sans"/>
                <a:cs typeface="Gill Sans"/>
                <a:sym typeface="Gill Sans"/>
              </a:defRPr>
            </a:lvl7pPr>
            <a:lvl8pPr indent="-468122" lvl="7" marL="3657600" marR="0" rtl="0" algn="l">
              <a:lnSpc>
                <a:spcPct val="120000"/>
              </a:lnSpc>
              <a:spcBef>
                <a:spcPts val="4600"/>
              </a:spcBef>
              <a:spcAft>
                <a:spcPts val="0"/>
              </a:spcAft>
              <a:buClr>
                <a:srgbClr val="535353"/>
              </a:buClr>
              <a:buSzPts val="3772"/>
              <a:buFont typeface="Gill Sans"/>
              <a:buChar char="•"/>
              <a:defRPr b="0" i="0" sz="4600" u="none" cap="none" strike="noStrike">
                <a:solidFill>
                  <a:srgbClr val="535353"/>
                </a:solidFill>
                <a:latin typeface="Gill Sans"/>
                <a:ea typeface="Gill Sans"/>
                <a:cs typeface="Gill Sans"/>
                <a:sym typeface="Gill Sans"/>
              </a:defRPr>
            </a:lvl8pPr>
            <a:lvl9pPr indent="-468121" lvl="8" marL="4114800" marR="0" rtl="0" algn="l">
              <a:lnSpc>
                <a:spcPct val="120000"/>
              </a:lnSpc>
              <a:spcBef>
                <a:spcPts val="4600"/>
              </a:spcBef>
              <a:spcAft>
                <a:spcPts val="0"/>
              </a:spcAft>
              <a:buClr>
                <a:srgbClr val="535353"/>
              </a:buClr>
              <a:buSzPts val="3772"/>
              <a:buFont typeface="Gill Sans"/>
              <a:buChar char="•"/>
              <a:defRPr b="0" i="0" sz="4600" u="none" cap="none" strike="noStrike">
                <a:solidFill>
                  <a:srgbClr val="535353"/>
                </a:solidFill>
                <a:latin typeface="Gill Sans"/>
                <a:ea typeface="Gill Sans"/>
                <a:cs typeface="Gill Sans"/>
                <a:sym typeface="Gill Sans"/>
              </a:defRPr>
            </a:lvl9pPr>
          </a:lstStyle>
          <a:p/>
        </p:txBody>
      </p:sp>
      <p:sp>
        <p:nvSpPr>
          <p:cNvPr id="8" name="Google Shape;8;p25"/>
          <p:cNvSpPr txBox="1"/>
          <p:nvPr>
            <p:ph idx="12" type="sldNum"/>
          </p:nvPr>
        </p:nvSpPr>
        <p:spPr>
          <a:xfrm>
            <a:off x="6324599" y="9270999"/>
            <a:ext cx="342901" cy="355601"/>
          </a:xfrm>
          <a:prstGeom prst="rect">
            <a:avLst/>
          </a:prstGeom>
          <a:noFill/>
          <a:ln>
            <a:noFill/>
          </a:ln>
        </p:spPr>
        <p:txBody>
          <a:bodyPr anchorCtr="0" anchor="b" bIns="50800" lIns="50800" spcFirstLastPara="1" rIns="50800" wrap="square" tIns="50800">
            <a:spAutoFit/>
          </a:bodyPr>
          <a:lstStyle>
            <a:lvl1pPr indent="0" lvl="0" marL="0" marR="0" rtl="0" algn="ctr">
              <a:lnSpc>
                <a:spcPct val="100000"/>
              </a:lnSpc>
              <a:spcBef>
                <a:spcPts val="0"/>
              </a:spcBef>
              <a:spcAft>
                <a:spcPts val="0"/>
              </a:spcAft>
              <a:buClr>
                <a:srgbClr val="535353"/>
              </a:buClr>
              <a:buSzPts val="1800"/>
              <a:buFont typeface="Gill Sans"/>
              <a:buNone/>
              <a:defRPr b="0" i="0" sz="1800" u="none" cap="none" strike="noStrike">
                <a:solidFill>
                  <a:srgbClr val="535353"/>
                </a:solidFill>
                <a:latin typeface="Gill Sans"/>
                <a:ea typeface="Gill Sans"/>
                <a:cs typeface="Gill Sans"/>
                <a:sym typeface="Gill Sans"/>
              </a:defRPr>
            </a:lvl1pPr>
            <a:lvl2pPr indent="0" lvl="1" marL="0" marR="0" rtl="0" algn="ctr">
              <a:lnSpc>
                <a:spcPct val="100000"/>
              </a:lnSpc>
              <a:spcBef>
                <a:spcPts val="0"/>
              </a:spcBef>
              <a:spcAft>
                <a:spcPts val="0"/>
              </a:spcAft>
              <a:buClr>
                <a:srgbClr val="535353"/>
              </a:buClr>
              <a:buSzPts val="1800"/>
              <a:buFont typeface="Gill Sans"/>
              <a:buNone/>
              <a:defRPr b="0" i="0" sz="1800" u="none" cap="none" strike="noStrike">
                <a:solidFill>
                  <a:srgbClr val="535353"/>
                </a:solidFill>
                <a:latin typeface="Gill Sans"/>
                <a:ea typeface="Gill Sans"/>
                <a:cs typeface="Gill Sans"/>
                <a:sym typeface="Gill Sans"/>
              </a:defRPr>
            </a:lvl2pPr>
            <a:lvl3pPr indent="0" lvl="2" marL="0" marR="0" rtl="0" algn="ctr">
              <a:lnSpc>
                <a:spcPct val="100000"/>
              </a:lnSpc>
              <a:spcBef>
                <a:spcPts val="0"/>
              </a:spcBef>
              <a:spcAft>
                <a:spcPts val="0"/>
              </a:spcAft>
              <a:buClr>
                <a:srgbClr val="535353"/>
              </a:buClr>
              <a:buSzPts val="1800"/>
              <a:buFont typeface="Gill Sans"/>
              <a:buNone/>
              <a:defRPr b="0" i="0" sz="1800" u="none" cap="none" strike="noStrike">
                <a:solidFill>
                  <a:srgbClr val="535353"/>
                </a:solidFill>
                <a:latin typeface="Gill Sans"/>
                <a:ea typeface="Gill Sans"/>
                <a:cs typeface="Gill Sans"/>
                <a:sym typeface="Gill Sans"/>
              </a:defRPr>
            </a:lvl3pPr>
            <a:lvl4pPr indent="0" lvl="3" marL="0" marR="0" rtl="0" algn="ctr">
              <a:lnSpc>
                <a:spcPct val="100000"/>
              </a:lnSpc>
              <a:spcBef>
                <a:spcPts val="0"/>
              </a:spcBef>
              <a:spcAft>
                <a:spcPts val="0"/>
              </a:spcAft>
              <a:buClr>
                <a:srgbClr val="535353"/>
              </a:buClr>
              <a:buSzPts val="1800"/>
              <a:buFont typeface="Gill Sans"/>
              <a:buNone/>
              <a:defRPr b="0" i="0" sz="1800" u="none" cap="none" strike="noStrike">
                <a:solidFill>
                  <a:srgbClr val="535353"/>
                </a:solidFill>
                <a:latin typeface="Gill Sans"/>
                <a:ea typeface="Gill Sans"/>
                <a:cs typeface="Gill Sans"/>
                <a:sym typeface="Gill Sans"/>
              </a:defRPr>
            </a:lvl4pPr>
            <a:lvl5pPr indent="0" lvl="4" marL="0" marR="0" rtl="0" algn="ctr">
              <a:lnSpc>
                <a:spcPct val="100000"/>
              </a:lnSpc>
              <a:spcBef>
                <a:spcPts val="0"/>
              </a:spcBef>
              <a:spcAft>
                <a:spcPts val="0"/>
              </a:spcAft>
              <a:buClr>
                <a:srgbClr val="535353"/>
              </a:buClr>
              <a:buSzPts val="1800"/>
              <a:buFont typeface="Gill Sans"/>
              <a:buNone/>
              <a:defRPr b="0" i="0" sz="1800" u="none" cap="none" strike="noStrike">
                <a:solidFill>
                  <a:srgbClr val="535353"/>
                </a:solidFill>
                <a:latin typeface="Gill Sans"/>
                <a:ea typeface="Gill Sans"/>
                <a:cs typeface="Gill Sans"/>
                <a:sym typeface="Gill Sans"/>
              </a:defRPr>
            </a:lvl5pPr>
            <a:lvl6pPr indent="0" lvl="5" marL="0" marR="0" rtl="0" algn="ctr">
              <a:lnSpc>
                <a:spcPct val="100000"/>
              </a:lnSpc>
              <a:spcBef>
                <a:spcPts val="0"/>
              </a:spcBef>
              <a:spcAft>
                <a:spcPts val="0"/>
              </a:spcAft>
              <a:buClr>
                <a:srgbClr val="535353"/>
              </a:buClr>
              <a:buSzPts val="1800"/>
              <a:buFont typeface="Gill Sans"/>
              <a:buNone/>
              <a:defRPr b="0" i="0" sz="1800" u="none" cap="none" strike="noStrike">
                <a:solidFill>
                  <a:srgbClr val="535353"/>
                </a:solidFill>
                <a:latin typeface="Gill Sans"/>
                <a:ea typeface="Gill Sans"/>
                <a:cs typeface="Gill Sans"/>
                <a:sym typeface="Gill Sans"/>
              </a:defRPr>
            </a:lvl6pPr>
            <a:lvl7pPr indent="0" lvl="6" marL="0" marR="0" rtl="0" algn="ctr">
              <a:lnSpc>
                <a:spcPct val="100000"/>
              </a:lnSpc>
              <a:spcBef>
                <a:spcPts val="0"/>
              </a:spcBef>
              <a:spcAft>
                <a:spcPts val="0"/>
              </a:spcAft>
              <a:buClr>
                <a:srgbClr val="535353"/>
              </a:buClr>
              <a:buSzPts val="1800"/>
              <a:buFont typeface="Gill Sans"/>
              <a:buNone/>
              <a:defRPr b="0" i="0" sz="1800" u="none" cap="none" strike="noStrike">
                <a:solidFill>
                  <a:srgbClr val="535353"/>
                </a:solidFill>
                <a:latin typeface="Gill Sans"/>
                <a:ea typeface="Gill Sans"/>
                <a:cs typeface="Gill Sans"/>
                <a:sym typeface="Gill Sans"/>
              </a:defRPr>
            </a:lvl7pPr>
            <a:lvl8pPr indent="0" lvl="7" marL="0" marR="0" rtl="0" algn="ctr">
              <a:lnSpc>
                <a:spcPct val="100000"/>
              </a:lnSpc>
              <a:spcBef>
                <a:spcPts val="0"/>
              </a:spcBef>
              <a:spcAft>
                <a:spcPts val="0"/>
              </a:spcAft>
              <a:buClr>
                <a:srgbClr val="535353"/>
              </a:buClr>
              <a:buSzPts val="1800"/>
              <a:buFont typeface="Gill Sans"/>
              <a:buNone/>
              <a:defRPr b="0" i="0" sz="1800" u="none" cap="none" strike="noStrike">
                <a:solidFill>
                  <a:srgbClr val="535353"/>
                </a:solidFill>
                <a:latin typeface="Gill Sans"/>
                <a:ea typeface="Gill Sans"/>
                <a:cs typeface="Gill Sans"/>
                <a:sym typeface="Gill Sans"/>
              </a:defRPr>
            </a:lvl8pPr>
            <a:lvl9pPr indent="0" lvl="8" marL="0" marR="0" rtl="0" algn="ctr">
              <a:lnSpc>
                <a:spcPct val="100000"/>
              </a:lnSpc>
              <a:spcBef>
                <a:spcPts val="0"/>
              </a:spcBef>
              <a:spcAft>
                <a:spcPts val="0"/>
              </a:spcAft>
              <a:buClr>
                <a:srgbClr val="535353"/>
              </a:buClr>
              <a:buSzPts val="1800"/>
              <a:buFont typeface="Gill Sans"/>
              <a:buNone/>
              <a:defRPr b="0" i="0" sz="1800" u="none" cap="none" strike="noStrike">
                <a:solidFill>
                  <a:srgbClr val="535353"/>
                </a:solidFill>
                <a:latin typeface="Gill Sans"/>
                <a:ea typeface="Gill Sans"/>
                <a:cs typeface="Gill Sans"/>
                <a:sym typeface="Gill Sans"/>
              </a:defRPr>
            </a:lvl9pPr>
          </a:lstStyle>
          <a:p>
            <a:pPr indent="0" lvl="0" marL="0" rtl="0" algn="ct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1.jpg"/><Relationship Id="rId4" Type="http://schemas.openxmlformats.org/officeDocument/2006/relationships/image" Target="../media/image14.png"/><Relationship Id="rId5" Type="http://schemas.openxmlformats.org/officeDocument/2006/relationships/image" Target="../media/image10.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1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1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2.png"/><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18.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1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19.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14.png"/><Relationship Id="rId4" Type="http://schemas.openxmlformats.org/officeDocument/2006/relationships/image" Target="../media/image10.png"/><Relationship Id="rId5" Type="http://schemas.openxmlformats.org/officeDocument/2006/relationships/hyperlink" Target="https://assets.publishing.service.gov.uk/government/uploads/system/uploads/attachment_data/file/614656/STA177736e_2017_key_stage_2_mathematics_paper_1_arithmetic.pdf" TargetMode="External"/><Relationship Id="rId6" Type="http://schemas.openxmlformats.org/officeDocument/2006/relationships/hyperlink" Target="https://assets.publishing.service.gov.uk/government/uploads/system/uploads/attachment_data/file/614658/STA177737e_2017_key_stage_2_mathematics_paper_2_reasoning.pdf" TargetMode="External"/><Relationship Id="rId7" Type="http://schemas.openxmlformats.org/officeDocument/2006/relationships/hyperlink" Target="https://assets.publishing.service.gov.uk/government/uploads/system/uploads/attachment_data/file/614660/STA177738e_2017_key_stage_2_mathematics_paper_3_reasoning.pdf" TargetMode="External"/><Relationship Id="rId8" Type="http://schemas.openxmlformats.org/officeDocument/2006/relationships/hyperlink" Target="https://assets.publishing.service.gov.uk/government/uploads/system/uploads/attachment_data/file/614663/STA177739e_2017_key_stage_2_mathematics_mark_schemes.pdf"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5.png"/><Relationship Id="rId4" Type="http://schemas.openxmlformats.org/officeDocument/2006/relationships/image" Target="../media/image7.png"/><Relationship Id="rId9" Type="http://schemas.openxmlformats.org/officeDocument/2006/relationships/hyperlink" Target="https://mathsbot.com/primaryMenu" TargetMode="External"/><Relationship Id="rId5" Type="http://schemas.openxmlformats.org/officeDocument/2006/relationships/image" Target="../media/image1.png"/><Relationship Id="rId6" Type="http://schemas.openxmlformats.org/officeDocument/2006/relationships/image" Target="../media/image9.png"/><Relationship Id="rId7" Type="http://schemas.openxmlformats.org/officeDocument/2006/relationships/image" Target="../media/image8.png"/><Relationship Id="rId8" Type="http://schemas.openxmlformats.org/officeDocument/2006/relationships/image" Target="../media/image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 name="Shape 16"/>
        <p:cNvGrpSpPr/>
        <p:nvPr/>
      </p:nvGrpSpPr>
      <p:grpSpPr>
        <a:xfrm>
          <a:off x="0" y="0"/>
          <a:ext cx="0" cy="0"/>
          <a:chOff x="0" y="0"/>
          <a:chExt cx="0" cy="0"/>
        </a:xfrm>
      </p:grpSpPr>
      <p:cxnSp>
        <p:nvCxnSpPr>
          <p:cNvPr id="17" name="Google Shape;17;p1"/>
          <p:cNvCxnSpPr/>
          <p:nvPr/>
        </p:nvCxnSpPr>
        <p:spPr>
          <a:xfrm>
            <a:off x="4355" y="7814733"/>
            <a:ext cx="12996089" cy="1"/>
          </a:xfrm>
          <a:prstGeom prst="straightConnector1">
            <a:avLst/>
          </a:prstGeom>
          <a:noFill/>
          <a:ln cap="flat" cmpd="sng" w="25400">
            <a:solidFill>
              <a:srgbClr val="7889A0">
                <a:alpha val="66666"/>
              </a:srgbClr>
            </a:solidFill>
            <a:prstDash val="solid"/>
            <a:miter lim="400000"/>
            <a:headEnd len="sm" w="sm" type="none"/>
            <a:tailEnd len="sm" w="sm" type="none"/>
          </a:ln>
        </p:spPr>
      </p:cxnSp>
      <p:sp>
        <p:nvSpPr>
          <p:cNvPr id="18" name="Google Shape;18;p1"/>
          <p:cNvSpPr txBox="1"/>
          <p:nvPr>
            <p:ph idx="4294967295" type="subTitle"/>
          </p:nvPr>
        </p:nvSpPr>
        <p:spPr>
          <a:xfrm>
            <a:off x="441822" y="471357"/>
            <a:ext cx="12293700" cy="1295400"/>
          </a:xfrm>
          <a:prstGeom prst="rect">
            <a:avLst/>
          </a:prstGeom>
          <a:noFill/>
          <a:ln>
            <a:noFill/>
          </a:ln>
        </p:spPr>
        <p:txBody>
          <a:bodyPr anchorCtr="0" anchor="t" bIns="50800" lIns="50800" spcFirstLastPara="1" rIns="50800" wrap="square" tIns="50800">
            <a:normAutofit fontScale="25000" lnSpcReduction="20000"/>
          </a:bodyPr>
          <a:lstStyle/>
          <a:p>
            <a:pPr indent="0" lvl="0" marL="0" marR="0" rtl="0" algn="ctr">
              <a:lnSpc>
                <a:spcPct val="150000"/>
              </a:lnSpc>
              <a:spcBef>
                <a:spcPts val="0"/>
              </a:spcBef>
              <a:spcAft>
                <a:spcPts val="0"/>
              </a:spcAft>
              <a:buClr>
                <a:srgbClr val="535353"/>
              </a:buClr>
              <a:buSzPts val="1125"/>
              <a:buFont typeface="Helvetica Neue Light"/>
              <a:buNone/>
            </a:pPr>
            <a:r>
              <a:rPr b="0" i="0" lang="en-US" sz="24177" u="none" cap="none" strike="noStrike">
                <a:solidFill>
                  <a:srgbClr val="535353"/>
                </a:solidFill>
                <a:latin typeface="Helvetica Neue Light"/>
                <a:ea typeface="Helvetica Neue Light"/>
                <a:cs typeface="Helvetica Neue Light"/>
                <a:sym typeface="Helvetica Neue Light"/>
              </a:rPr>
              <a:t>Year 6 SATs Workshop - </a:t>
            </a:r>
            <a:endParaRPr b="0" i="0" sz="24177" u="none" cap="none" strike="noStrike">
              <a:solidFill>
                <a:srgbClr val="535353"/>
              </a:solidFill>
              <a:latin typeface="Helvetica Neue Light"/>
              <a:ea typeface="Helvetica Neue Light"/>
              <a:cs typeface="Helvetica Neue Light"/>
              <a:sym typeface="Helvetica Neue Light"/>
            </a:endParaRPr>
          </a:p>
          <a:p>
            <a:pPr indent="0" lvl="0" marL="0" marR="0" rtl="0" algn="ctr">
              <a:lnSpc>
                <a:spcPct val="150000"/>
              </a:lnSpc>
              <a:spcBef>
                <a:spcPts val="0"/>
              </a:spcBef>
              <a:spcAft>
                <a:spcPts val="0"/>
              </a:spcAft>
              <a:buClr>
                <a:srgbClr val="535353"/>
              </a:buClr>
              <a:buSzPts val="1125"/>
              <a:buFont typeface="Helvetica Neue Light"/>
              <a:buNone/>
            </a:pPr>
            <a:r>
              <a:rPr b="0" i="0" lang="en-US" sz="24177" u="none" cap="none" strike="noStrike">
                <a:solidFill>
                  <a:srgbClr val="535353"/>
                </a:solidFill>
                <a:latin typeface="Helvetica Neue Light"/>
                <a:ea typeface="Helvetica Neue Light"/>
                <a:cs typeface="Helvetica Neue Light"/>
                <a:sym typeface="Helvetica Neue Light"/>
              </a:rPr>
              <a:t>Mathematics</a:t>
            </a:r>
            <a:endParaRPr b="0" i="0" sz="24277" u="none" cap="none" strike="noStrike">
              <a:solidFill>
                <a:srgbClr val="535353"/>
              </a:solidFill>
              <a:latin typeface="Gill Sans"/>
              <a:ea typeface="Gill Sans"/>
              <a:cs typeface="Gill Sans"/>
              <a:sym typeface="Gill Sans"/>
            </a:endParaRPr>
          </a:p>
          <a:p>
            <a:pPr indent="0" lvl="0" marL="0" marR="0" rtl="0" algn="ctr">
              <a:lnSpc>
                <a:spcPct val="80000"/>
              </a:lnSpc>
              <a:spcBef>
                <a:spcPts val="0"/>
              </a:spcBef>
              <a:spcAft>
                <a:spcPts val="0"/>
              </a:spcAft>
              <a:buClr>
                <a:srgbClr val="535353"/>
              </a:buClr>
              <a:buSzPct val="100000"/>
              <a:buFont typeface="Helvetica Neue Light"/>
              <a:buNone/>
            </a:pPr>
            <a:r>
              <a:t/>
            </a:r>
            <a:endParaRPr b="0" i="0" sz="4500" u="none" cap="none" strike="noStrike">
              <a:solidFill>
                <a:srgbClr val="535353"/>
              </a:solidFill>
              <a:latin typeface="Gill Sans"/>
              <a:ea typeface="Gill Sans"/>
              <a:cs typeface="Gill Sans"/>
              <a:sym typeface="Gill Sans"/>
            </a:endParaRPr>
          </a:p>
          <a:p>
            <a:pPr indent="0" lvl="0" marL="0" marR="0" rtl="0" algn="ctr">
              <a:lnSpc>
                <a:spcPct val="80000"/>
              </a:lnSpc>
              <a:spcBef>
                <a:spcPts val="0"/>
              </a:spcBef>
              <a:spcAft>
                <a:spcPts val="0"/>
              </a:spcAft>
              <a:buClr>
                <a:srgbClr val="535353"/>
              </a:buClr>
              <a:buSzPct val="100000"/>
              <a:buFont typeface="Helvetica Neue Light"/>
              <a:buNone/>
            </a:pPr>
            <a:r>
              <a:t/>
            </a:r>
            <a:endParaRPr b="0" i="0" sz="4500" u="none" cap="none" strike="noStrike">
              <a:solidFill>
                <a:srgbClr val="535353"/>
              </a:solidFill>
              <a:latin typeface="Gill Sans"/>
              <a:ea typeface="Gill Sans"/>
              <a:cs typeface="Gill Sans"/>
              <a:sym typeface="Gill Sans"/>
            </a:endParaRPr>
          </a:p>
        </p:txBody>
      </p:sp>
      <p:pic>
        <p:nvPicPr>
          <p:cNvPr descr="InspirePartnership_2165-U.jpg" id="19" name="Google Shape;19;p1"/>
          <p:cNvPicPr preferRelativeResize="0"/>
          <p:nvPr/>
        </p:nvPicPr>
        <p:blipFill rotWithShape="1">
          <a:blip r:embed="rId3">
            <a:alphaModFix/>
          </a:blip>
          <a:srcRect b="28042" l="18118" r="18224" t="27976"/>
          <a:stretch/>
        </p:blipFill>
        <p:spPr>
          <a:xfrm>
            <a:off x="9177941" y="8119520"/>
            <a:ext cx="3557588" cy="1404541"/>
          </a:xfrm>
          <a:custGeom>
            <a:rect b="b" l="l" r="r" t="t"/>
            <a:pathLst>
              <a:path extrusionOk="0" h="21600" w="21600">
                <a:moveTo>
                  <a:pt x="1424" y="0"/>
                </a:moveTo>
                <a:lnTo>
                  <a:pt x="716" y="73"/>
                </a:lnTo>
                <a:lnTo>
                  <a:pt x="10" y="146"/>
                </a:lnTo>
                <a:lnTo>
                  <a:pt x="5" y="10876"/>
                </a:lnTo>
                <a:lnTo>
                  <a:pt x="0" y="21539"/>
                </a:lnTo>
                <a:cubicBezTo>
                  <a:pt x="4" y="21575"/>
                  <a:pt x="1247" y="21600"/>
                  <a:pt x="2769" y="21600"/>
                </a:cubicBezTo>
                <a:lnTo>
                  <a:pt x="5540" y="21600"/>
                </a:lnTo>
                <a:lnTo>
                  <a:pt x="5540" y="17834"/>
                </a:lnTo>
                <a:cubicBezTo>
                  <a:pt x="5540" y="17820"/>
                  <a:pt x="5540" y="17811"/>
                  <a:pt x="5540" y="17798"/>
                </a:cubicBezTo>
                <a:cubicBezTo>
                  <a:pt x="5540" y="15215"/>
                  <a:pt x="5548" y="14246"/>
                  <a:pt x="5328" y="14081"/>
                </a:cubicBezTo>
                <a:lnTo>
                  <a:pt x="5104" y="14166"/>
                </a:lnTo>
                <a:cubicBezTo>
                  <a:pt x="4864" y="14258"/>
                  <a:pt x="4231" y="14869"/>
                  <a:pt x="3699" y="15527"/>
                </a:cubicBezTo>
                <a:cubicBezTo>
                  <a:pt x="2520" y="16986"/>
                  <a:pt x="2079" y="17198"/>
                  <a:pt x="1805" y="16430"/>
                </a:cubicBezTo>
                <a:cubicBezTo>
                  <a:pt x="1527" y="15653"/>
                  <a:pt x="1401" y="15752"/>
                  <a:pt x="1475" y="16687"/>
                </a:cubicBezTo>
                <a:cubicBezTo>
                  <a:pt x="1540" y="17514"/>
                  <a:pt x="1389" y="18597"/>
                  <a:pt x="1241" y="18365"/>
                </a:cubicBezTo>
                <a:cubicBezTo>
                  <a:pt x="1090" y="18129"/>
                  <a:pt x="1007" y="15606"/>
                  <a:pt x="1137" y="15210"/>
                </a:cubicBezTo>
                <a:cubicBezTo>
                  <a:pt x="1296" y="14724"/>
                  <a:pt x="1686" y="14744"/>
                  <a:pt x="1851" y="15246"/>
                </a:cubicBezTo>
                <a:cubicBezTo>
                  <a:pt x="1936" y="15507"/>
                  <a:pt x="2114" y="15620"/>
                  <a:pt x="2352" y="15570"/>
                </a:cubicBezTo>
                <a:cubicBezTo>
                  <a:pt x="2719" y="15492"/>
                  <a:pt x="2718" y="15490"/>
                  <a:pt x="2749" y="14123"/>
                </a:cubicBezTo>
                <a:cubicBezTo>
                  <a:pt x="2788" y="12404"/>
                  <a:pt x="2408" y="10329"/>
                  <a:pt x="1578" y="7733"/>
                </a:cubicBezTo>
                <a:cubicBezTo>
                  <a:pt x="773" y="5213"/>
                  <a:pt x="1005" y="4917"/>
                  <a:pt x="1889" y="7336"/>
                </a:cubicBezTo>
                <a:cubicBezTo>
                  <a:pt x="2266" y="8369"/>
                  <a:pt x="2653" y="9544"/>
                  <a:pt x="2747" y="9949"/>
                </a:cubicBezTo>
                <a:cubicBezTo>
                  <a:pt x="2927" y="10722"/>
                  <a:pt x="3077" y="10906"/>
                  <a:pt x="3080" y="10358"/>
                </a:cubicBezTo>
                <a:cubicBezTo>
                  <a:pt x="3080" y="10179"/>
                  <a:pt x="3107" y="9803"/>
                  <a:pt x="3137" y="9515"/>
                </a:cubicBezTo>
                <a:cubicBezTo>
                  <a:pt x="3174" y="9165"/>
                  <a:pt x="3003" y="8228"/>
                  <a:pt x="2619" y="6677"/>
                </a:cubicBezTo>
                <a:cubicBezTo>
                  <a:pt x="2280" y="5306"/>
                  <a:pt x="2085" y="4271"/>
                  <a:pt x="2140" y="4132"/>
                </a:cubicBezTo>
                <a:cubicBezTo>
                  <a:pt x="2235" y="3890"/>
                  <a:pt x="2607" y="4966"/>
                  <a:pt x="3133" y="7001"/>
                </a:cubicBezTo>
                <a:cubicBezTo>
                  <a:pt x="3387" y="7986"/>
                  <a:pt x="3433" y="8060"/>
                  <a:pt x="3523" y="7654"/>
                </a:cubicBezTo>
                <a:cubicBezTo>
                  <a:pt x="3579" y="7399"/>
                  <a:pt x="3657" y="6842"/>
                  <a:pt x="3694" y="6409"/>
                </a:cubicBezTo>
                <a:cubicBezTo>
                  <a:pt x="3733" y="5958"/>
                  <a:pt x="3818" y="5651"/>
                  <a:pt x="3894" y="5694"/>
                </a:cubicBezTo>
                <a:cubicBezTo>
                  <a:pt x="3967" y="5736"/>
                  <a:pt x="4107" y="5582"/>
                  <a:pt x="4207" y="5353"/>
                </a:cubicBezTo>
                <a:cubicBezTo>
                  <a:pt x="4528" y="4617"/>
                  <a:pt x="4508" y="5324"/>
                  <a:pt x="4152" y="7184"/>
                </a:cubicBezTo>
                <a:cubicBezTo>
                  <a:pt x="3941" y="8283"/>
                  <a:pt x="3842" y="9090"/>
                  <a:pt x="3899" y="9234"/>
                </a:cubicBezTo>
                <a:cubicBezTo>
                  <a:pt x="3956" y="9379"/>
                  <a:pt x="3920" y="9735"/>
                  <a:pt x="3807" y="10144"/>
                </a:cubicBezTo>
                <a:cubicBezTo>
                  <a:pt x="3610" y="10861"/>
                  <a:pt x="3386" y="12851"/>
                  <a:pt x="3386" y="13879"/>
                </a:cubicBezTo>
                <a:lnTo>
                  <a:pt x="3386" y="14496"/>
                </a:lnTo>
                <a:lnTo>
                  <a:pt x="4063" y="13635"/>
                </a:lnTo>
                <a:cubicBezTo>
                  <a:pt x="4079" y="13614"/>
                  <a:pt x="4095" y="13606"/>
                  <a:pt x="4111" y="13586"/>
                </a:cubicBezTo>
                <a:cubicBezTo>
                  <a:pt x="4138" y="13554"/>
                  <a:pt x="4160" y="13515"/>
                  <a:pt x="4188" y="13482"/>
                </a:cubicBezTo>
                <a:cubicBezTo>
                  <a:pt x="4189" y="13481"/>
                  <a:pt x="4190" y="13484"/>
                  <a:pt x="4190" y="13482"/>
                </a:cubicBezTo>
                <a:cubicBezTo>
                  <a:pt x="4207" y="13452"/>
                  <a:pt x="4237" y="13416"/>
                  <a:pt x="4260" y="13385"/>
                </a:cubicBezTo>
                <a:cubicBezTo>
                  <a:pt x="4265" y="13378"/>
                  <a:pt x="4270" y="13373"/>
                  <a:pt x="4275" y="13366"/>
                </a:cubicBezTo>
                <a:cubicBezTo>
                  <a:pt x="4277" y="13364"/>
                  <a:pt x="4278" y="13362"/>
                  <a:pt x="4280" y="13360"/>
                </a:cubicBezTo>
                <a:cubicBezTo>
                  <a:pt x="4281" y="13358"/>
                  <a:pt x="4283" y="13362"/>
                  <a:pt x="4284" y="13360"/>
                </a:cubicBezTo>
                <a:cubicBezTo>
                  <a:pt x="4358" y="13265"/>
                  <a:pt x="4443" y="13168"/>
                  <a:pt x="4549" y="13080"/>
                </a:cubicBezTo>
                <a:cubicBezTo>
                  <a:pt x="4584" y="13051"/>
                  <a:pt x="4620" y="13039"/>
                  <a:pt x="4655" y="13012"/>
                </a:cubicBezTo>
                <a:cubicBezTo>
                  <a:pt x="4733" y="12949"/>
                  <a:pt x="4805" y="12899"/>
                  <a:pt x="4875" y="12860"/>
                </a:cubicBezTo>
                <a:cubicBezTo>
                  <a:pt x="4910" y="12840"/>
                  <a:pt x="4943" y="12824"/>
                  <a:pt x="4976" y="12811"/>
                </a:cubicBezTo>
                <a:cubicBezTo>
                  <a:pt x="5036" y="12780"/>
                  <a:pt x="5097" y="12745"/>
                  <a:pt x="5154" y="12726"/>
                </a:cubicBezTo>
                <a:cubicBezTo>
                  <a:pt x="5362" y="12656"/>
                  <a:pt x="5531" y="12548"/>
                  <a:pt x="5540" y="12481"/>
                </a:cubicBezTo>
                <a:lnTo>
                  <a:pt x="5542" y="12073"/>
                </a:lnTo>
                <a:lnTo>
                  <a:pt x="5535" y="6409"/>
                </a:lnTo>
                <a:lnTo>
                  <a:pt x="5528" y="464"/>
                </a:lnTo>
                <a:cubicBezTo>
                  <a:pt x="5527" y="406"/>
                  <a:pt x="5529" y="60"/>
                  <a:pt x="5528" y="55"/>
                </a:cubicBezTo>
                <a:lnTo>
                  <a:pt x="5525" y="55"/>
                </a:lnTo>
                <a:lnTo>
                  <a:pt x="3643" y="43"/>
                </a:lnTo>
                <a:lnTo>
                  <a:pt x="1757" y="31"/>
                </a:lnTo>
                <a:lnTo>
                  <a:pt x="1725" y="946"/>
                </a:lnTo>
                <a:cubicBezTo>
                  <a:pt x="1684" y="2138"/>
                  <a:pt x="1497" y="2125"/>
                  <a:pt x="1455" y="928"/>
                </a:cubicBezTo>
                <a:lnTo>
                  <a:pt x="1424" y="0"/>
                </a:lnTo>
                <a:close/>
                <a:moveTo>
                  <a:pt x="16814" y="684"/>
                </a:moveTo>
                <a:cubicBezTo>
                  <a:pt x="16609" y="684"/>
                  <a:pt x="16554" y="829"/>
                  <a:pt x="16528" y="1416"/>
                </a:cubicBezTo>
                <a:cubicBezTo>
                  <a:pt x="16525" y="1477"/>
                  <a:pt x="16525" y="1505"/>
                  <a:pt x="16523" y="1556"/>
                </a:cubicBezTo>
                <a:cubicBezTo>
                  <a:pt x="16532" y="1641"/>
                  <a:pt x="16537" y="1771"/>
                  <a:pt x="16549" y="1831"/>
                </a:cubicBezTo>
                <a:cubicBezTo>
                  <a:pt x="16594" y="1942"/>
                  <a:pt x="16641" y="2023"/>
                  <a:pt x="16692" y="2075"/>
                </a:cubicBezTo>
                <a:cubicBezTo>
                  <a:pt x="16720" y="2071"/>
                  <a:pt x="16743" y="2074"/>
                  <a:pt x="16781" y="2063"/>
                </a:cubicBezTo>
                <a:cubicBezTo>
                  <a:pt x="17012" y="1996"/>
                  <a:pt x="17072" y="1850"/>
                  <a:pt x="17072" y="1331"/>
                </a:cubicBezTo>
                <a:cubicBezTo>
                  <a:pt x="17072" y="811"/>
                  <a:pt x="17020" y="684"/>
                  <a:pt x="16814" y="684"/>
                </a:cubicBezTo>
                <a:close/>
                <a:moveTo>
                  <a:pt x="7280" y="812"/>
                </a:moveTo>
                <a:lnTo>
                  <a:pt x="7280" y="5878"/>
                </a:lnTo>
                <a:lnTo>
                  <a:pt x="7280" y="10950"/>
                </a:lnTo>
                <a:lnTo>
                  <a:pt x="7475" y="10950"/>
                </a:lnTo>
                <a:lnTo>
                  <a:pt x="7496" y="10943"/>
                </a:lnTo>
                <a:lnTo>
                  <a:pt x="7793" y="10882"/>
                </a:lnTo>
                <a:lnTo>
                  <a:pt x="7793" y="5878"/>
                </a:lnTo>
                <a:lnTo>
                  <a:pt x="7793" y="812"/>
                </a:lnTo>
                <a:lnTo>
                  <a:pt x="7537" y="812"/>
                </a:lnTo>
                <a:lnTo>
                  <a:pt x="7280" y="812"/>
                </a:lnTo>
                <a:close/>
                <a:moveTo>
                  <a:pt x="12205" y="3668"/>
                </a:moveTo>
                <a:cubicBezTo>
                  <a:pt x="12069" y="3668"/>
                  <a:pt x="11959" y="3720"/>
                  <a:pt x="11853" y="3772"/>
                </a:cubicBezTo>
                <a:cubicBezTo>
                  <a:pt x="11780" y="3814"/>
                  <a:pt x="11709" y="3861"/>
                  <a:pt x="11646" y="3924"/>
                </a:cubicBezTo>
                <a:cubicBezTo>
                  <a:pt x="11574" y="3997"/>
                  <a:pt x="11509" y="4086"/>
                  <a:pt x="11458" y="4187"/>
                </a:cubicBezTo>
                <a:cubicBezTo>
                  <a:pt x="11455" y="4193"/>
                  <a:pt x="11453" y="4194"/>
                  <a:pt x="11451" y="4199"/>
                </a:cubicBezTo>
                <a:cubicBezTo>
                  <a:pt x="11303" y="4537"/>
                  <a:pt x="11234" y="5041"/>
                  <a:pt x="11234" y="5743"/>
                </a:cubicBezTo>
                <a:cubicBezTo>
                  <a:pt x="11234" y="6925"/>
                  <a:pt x="11304" y="7116"/>
                  <a:pt x="12036" y="7831"/>
                </a:cubicBezTo>
                <a:cubicBezTo>
                  <a:pt x="12604" y="8385"/>
                  <a:pt x="12735" y="9014"/>
                  <a:pt x="12414" y="9680"/>
                </a:cubicBezTo>
                <a:cubicBezTo>
                  <a:pt x="12228" y="10068"/>
                  <a:pt x="12046" y="10180"/>
                  <a:pt x="11699" y="10119"/>
                </a:cubicBezTo>
                <a:cubicBezTo>
                  <a:pt x="11329" y="10055"/>
                  <a:pt x="11228" y="10125"/>
                  <a:pt x="11200" y="10473"/>
                </a:cubicBezTo>
                <a:cubicBezTo>
                  <a:pt x="11180" y="10720"/>
                  <a:pt x="11220" y="10847"/>
                  <a:pt x="11359" y="10931"/>
                </a:cubicBezTo>
                <a:cubicBezTo>
                  <a:pt x="11372" y="10934"/>
                  <a:pt x="11383" y="10942"/>
                  <a:pt x="11395" y="10950"/>
                </a:cubicBezTo>
                <a:cubicBezTo>
                  <a:pt x="11441" y="10972"/>
                  <a:pt x="11492" y="11000"/>
                  <a:pt x="11557" y="11017"/>
                </a:cubicBezTo>
                <a:cubicBezTo>
                  <a:pt x="12553" y="11277"/>
                  <a:pt x="13114" y="10519"/>
                  <a:pt x="13120" y="8923"/>
                </a:cubicBezTo>
                <a:cubicBezTo>
                  <a:pt x="13118" y="8754"/>
                  <a:pt x="13110" y="8579"/>
                  <a:pt x="13099" y="8404"/>
                </a:cubicBezTo>
                <a:cubicBezTo>
                  <a:pt x="13094" y="8314"/>
                  <a:pt x="13089" y="8251"/>
                  <a:pt x="13084" y="8172"/>
                </a:cubicBezTo>
                <a:cubicBezTo>
                  <a:pt x="13065" y="7945"/>
                  <a:pt x="13036" y="7770"/>
                  <a:pt x="13007" y="7587"/>
                </a:cubicBezTo>
                <a:cubicBezTo>
                  <a:pt x="12913" y="7294"/>
                  <a:pt x="12746" y="7087"/>
                  <a:pt x="12453" y="6805"/>
                </a:cubicBezTo>
                <a:cubicBezTo>
                  <a:pt x="12415" y="6769"/>
                  <a:pt x="12393" y="6738"/>
                  <a:pt x="12359" y="6702"/>
                </a:cubicBezTo>
                <a:cubicBezTo>
                  <a:pt x="12352" y="6695"/>
                  <a:pt x="12344" y="6690"/>
                  <a:pt x="12337" y="6683"/>
                </a:cubicBezTo>
                <a:cubicBezTo>
                  <a:pt x="12134" y="6493"/>
                  <a:pt x="11946" y="6248"/>
                  <a:pt x="11945" y="6110"/>
                </a:cubicBezTo>
                <a:cubicBezTo>
                  <a:pt x="11823" y="5840"/>
                  <a:pt x="11783" y="5551"/>
                  <a:pt x="11819" y="5225"/>
                </a:cubicBezTo>
                <a:cubicBezTo>
                  <a:pt x="11819" y="5222"/>
                  <a:pt x="11817" y="5221"/>
                  <a:pt x="11817" y="5218"/>
                </a:cubicBezTo>
                <a:cubicBezTo>
                  <a:pt x="11817" y="5207"/>
                  <a:pt x="11821" y="5199"/>
                  <a:pt x="11822" y="5188"/>
                </a:cubicBezTo>
                <a:cubicBezTo>
                  <a:pt x="11824" y="5169"/>
                  <a:pt x="11821" y="5152"/>
                  <a:pt x="11824" y="5133"/>
                </a:cubicBezTo>
                <a:cubicBezTo>
                  <a:pt x="11825" y="5128"/>
                  <a:pt x="11826" y="5126"/>
                  <a:pt x="11827" y="5121"/>
                </a:cubicBezTo>
                <a:cubicBezTo>
                  <a:pt x="11829" y="5092"/>
                  <a:pt x="11829" y="5060"/>
                  <a:pt x="11836" y="5035"/>
                </a:cubicBezTo>
                <a:cubicBezTo>
                  <a:pt x="11847" y="4998"/>
                  <a:pt x="11862" y="4962"/>
                  <a:pt x="11880" y="4932"/>
                </a:cubicBezTo>
                <a:cubicBezTo>
                  <a:pt x="11883" y="4926"/>
                  <a:pt x="11884" y="4918"/>
                  <a:pt x="11887" y="4913"/>
                </a:cubicBezTo>
                <a:cubicBezTo>
                  <a:pt x="11892" y="4905"/>
                  <a:pt x="11905" y="4903"/>
                  <a:pt x="11911" y="4895"/>
                </a:cubicBezTo>
                <a:cubicBezTo>
                  <a:pt x="11942" y="4847"/>
                  <a:pt x="11993" y="4819"/>
                  <a:pt x="12043" y="4791"/>
                </a:cubicBezTo>
                <a:cubicBezTo>
                  <a:pt x="12130" y="4745"/>
                  <a:pt x="12238" y="4715"/>
                  <a:pt x="12376" y="4712"/>
                </a:cubicBezTo>
                <a:cubicBezTo>
                  <a:pt x="12384" y="4712"/>
                  <a:pt x="12385" y="4706"/>
                  <a:pt x="12393" y="4706"/>
                </a:cubicBezTo>
                <a:cubicBezTo>
                  <a:pt x="12589" y="4706"/>
                  <a:pt x="12728" y="4665"/>
                  <a:pt x="12822" y="4584"/>
                </a:cubicBezTo>
                <a:cubicBezTo>
                  <a:pt x="12850" y="4558"/>
                  <a:pt x="12879" y="4531"/>
                  <a:pt x="12899" y="4498"/>
                </a:cubicBezTo>
                <a:cubicBezTo>
                  <a:pt x="12926" y="4452"/>
                  <a:pt x="12945" y="4408"/>
                  <a:pt x="12954" y="4346"/>
                </a:cubicBezTo>
                <a:cubicBezTo>
                  <a:pt x="12970" y="4241"/>
                  <a:pt x="12964" y="4147"/>
                  <a:pt x="12942" y="4065"/>
                </a:cubicBezTo>
                <a:cubicBezTo>
                  <a:pt x="12935" y="4039"/>
                  <a:pt x="12919" y="4021"/>
                  <a:pt x="12908" y="3998"/>
                </a:cubicBezTo>
                <a:cubicBezTo>
                  <a:pt x="12893" y="3962"/>
                  <a:pt x="12877" y="3925"/>
                  <a:pt x="12855" y="3894"/>
                </a:cubicBezTo>
                <a:cubicBezTo>
                  <a:pt x="12822" y="3851"/>
                  <a:pt x="12783" y="3817"/>
                  <a:pt x="12740" y="3784"/>
                </a:cubicBezTo>
                <a:cubicBezTo>
                  <a:pt x="12739" y="3784"/>
                  <a:pt x="12738" y="3779"/>
                  <a:pt x="12737" y="3778"/>
                </a:cubicBezTo>
                <a:cubicBezTo>
                  <a:pt x="12737" y="3778"/>
                  <a:pt x="12735" y="3778"/>
                  <a:pt x="12735" y="3778"/>
                </a:cubicBezTo>
                <a:cubicBezTo>
                  <a:pt x="12683" y="3739"/>
                  <a:pt x="12614" y="3723"/>
                  <a:pt x="12552" y="3699"/>
                </a:cubicBezTo>
                <a:cubicBezTo>
                  <a:pt x="12453" y="3678"/>
                  <a:pt x="12343" y="3668"/>
                  <a:pt x="12205" y="3668"/>
                </a:cubicBezTo>
                <a:close/>
                <a:moveTo>
                  <a:pt x="19012" y="3686"/>
                </a:moveTo>
                <a:cubicBezTo>
                  <a:pt x="18944" y="3685"/>
                  <a:pt x="18876" y="3684"/>
                  <a:pt x="18807" y="3717"/>
                </a:cubicBezTo>
                <a:cubicBezTo>
                  <a:pt x="18718" y="3758"/>
                  <a:pt x="18632" y="3831"/>
                  <a:pt x="18559" y="3931"/>
                </a:cubicBezTo>
                <a:cubicBezTo>
                  <a:pt x="18495" y="4018"/>
                  <a:pt x="18440" y="4065"/>
                  <a:pt x="18398" y="4065"/>
                </a:cubicBezTo>
                <a:cubicBezTo>
                  <a:pt x="18355" y="4065"/>
                  <a:pt x="18322" y="4018"/>
                  <a:pt x="18301" y="3931"/>
                </a:cubicBezTo>
                <a:cubicBezTo>
                  <a:pt x="18286" y="3869"/>
                  <a:pt x="18246" y="3817"/>
                  <a:pt x="18200" y="3772"/>
                </a:cubicBezTo>
                <a:cubicBezTo>
                  <a:pt x="18187" y="3772"/>
                  <a:pt x="18177" y="3778"/>
                  <a:pt x="18164" y="3778"/>
                </a:cubicBezTo>
                <a:cubicBezTo>
                  <a:pt x="17932" y="3770"/>
                  <a:pt x="17804" y="3802"/>
                  <a:pt x="17740" y="3876"/>
                </a:cubicBezTo>
                <a:lnTo>
                  <a:pt x="17740" y="7306"/>
                </a:lnTo>
                <a:lnTo>
                  <a:pt x="17740" y="10950"/>
                </a:lnTo>
                <a:lnTo>
                  <a:pt x="17995" y="10950"/>
                </a:lnTo>
                <a:cubicBezTo>
                  <a:pt x="17999" y="10949"/>
                  <a:pt x="18001" y="10950"/>
                  <a:pt x="18005" y="10950"/>
                </a:cubicBezTo>
                <a:cubicBezTo>
                  <a:pt x="18035" y="10945"/>
                  <a:pt x="18058" y="10933"/>
                  <a:pt x="18087" y="10931"/>
                </a:cubicBezTo>
                <a:lnTo>
                  <a:pt x="18251" y="10913"/>
                </a:lnTo>
                <a:lnTo>
                  <a:pt x="18251" y="8270"/>
                </a:lnTo>
                <a:cubicBezTo>
                  <a:pt x="18251" y="8261"/>
                  <a:pt x="18251" y="8255"/>
                  <a:pt x="18251" y="8246"/>
                </a:cubicBezTo>
                <a:cubicBezTo>
                  <a:pt x="18251" y="7916"/>
                  <a:pt x="18255" y="7716"/>
                  <a:pt x="18258" y="7458"/>
                </a:cubicBezTo>
                <a:cubicBezTo>
                  <a:pt x="18260" y="7202"/>
                  <a:pt x="18260" y="6906"/>
                  <a:pt x="18265" y="6702"/>
                </a:cubicBezTo>
                <a:cubicBezTo>
                  <a:pt x="18272" y="6409"/>
                  <a:pt x="18281" y="6122"/>
                  <a:pt x="18296" y="5920"/>
                </a:cubicBezTo>
                <a:lnTo>
                  <a:pt x="18296" y="5316"/>
                </a:lnTo>
                <a:lnTo>
                  <a:pt x="18446" y="5176"/>
                </a:lnTo>
                <a:cubicBezTo>
                  <a:pt x="18449" y="5170"/>
                  <a:pt x="18455" y="5163"/>
                  <a:pt x="18458" y="5157"/>
                </a:cubicBezTo>
                <a:cubicBezTo>
                  <a:pt x="18463" y="5148"/>
                  <a:pt x="18469" y="5146"/>
                  <a:pt x="18475" y="5139"/>
                </a:cubicBezTo>
                <a:cubicBezTo>
                  <a:pt x="18476" y="5137"/>
                  <a:pt x="18478" y="5135"/>
                  <a:pt x="18480" y="5133"/>
                </a:cubicBezTo>
                <a:cubicBezTo>
                  <a:pt x="18481" y="5132"/>
                  <a:pt x="18483" y="5128"/>
                  <a:pt x="18484" y="5127"/>
                </a:cubicBezTo>
                <a:cubicBezTo>
                  <a:pt x="18566" y="5013"/>
                  <a:pt x="18671" y="4970"/>
                  <a:pt x="18819" y="4968"/>
                </a:cubicBezTo>
                <a:cubicBezTo>
                  <a:pt x="18824" y="4967"/>
                  <a:pt x="18829" y="4969"/>
                  <a:pt x="18834" y="4968"/>
                </a:cubicBezTo>
                <a:cubicBezTo>
                  <a:pt x="18871" y="4959"/>
                  <a:pt x="18912" y="4944"/>
                  <a:pt x="18945" y="4944"/>
                </a:cubicBezTo>
                <a:cubicBezTo>
                  <a:pt x="18978" y="4944"/>
                  <a:pt x="18999" y="4934"/>
                  <a:pt x="19024" y="4932"/>
                </a:cubicBezTo>
                <a:cubicBezTo>
                  <a:pt x="19146" y="4874"/>
                  <a:pt x="19174" y="4725"/>
                  <a:pt x="19173" y="4321"/>
                </a:cubicBezTo>
                <a:cubicBezTo>
                  <a:pt x="19173" y="3981"/>
                  <a:pt x="19113" y="3765"/>
                  <a:pt x="19012" y="3686"/>
                </a:cubicBezTo>
                <a:close/>
                <a:moveTo>
                  <a:pt x="20388" y="3723"/>
                </a:moveTo>
                <a:cubicBezTo>
                  <a:pt x="20284" y="3720"/>
                  <a:pt x="20195" y="3750"/>
                  <a:pt x="20108" y="3790"/>
                </a:cubicBezTo>
                <a:cubicBezTo>
                  <a:pt x="20084" y="3801"/>
                  <a:pt x="20062" y="3812"/>
                  <a:pt x="20039" y="3827"/>
                </a:cubicBezTo>
                <a:cubicBezTo>
                  <a:pt x="19962" y="3875"/>
                  <a:pt x="19890" y="3942"/>
                  <a:pt x="19819" y="4028"/>
                </a:cubicBezTo>
                <a:cubicBezTo>
                  <a:pt x="19484" y="4492"/>
                  <a:pt x="19290" y="5426"/>
                  <a:pt x="19207" y="6952"/>
                </a:cubicBezTo>
                <a:cubicBezTo>
                  <a:pt x="19196" y="7166"/>
                  <a:pt x="19192" y="7371"/>
                  <a:pt x="19190" y="7574"/>
                </a:cubicBezTo>
                <a:cubicBezTo>
                  <a:pt x="19213" y="7879"/>
                  <a:pt x="19222" y="8196"/>
                  <a:pt x="19222" y="8508"/>
                </a:cubicBezTo>
                <a:cubicBezTo>
                  <a:pt x="19316" y="9728"/>
                  <a:pt x="19618" y="10636"/>
                  <a:pt x="20096" y="11035"/>
                </a:cubicBezTo>
                <a:cubicBezTo>
                  <a:pt x="20118" y="11053"/>
                  <a:pt x="20135" y="11057"/>
                  <a:pt x="20154" y="11072"/>
                </a:cubicBezTo>
                <a:cubicBezTo>
                  <a:pt x="20211" y="11070"/>
                  <a:pt x="20266" y="11067"/>
                  <a:pt x="20328" y="11078"/>
                </a:cubicBezTo>
                <a:cubicBezTo>
                  <a:pt x="20409" y="11071"/>
                  <a:pt x="20500" y="11047"/>
                  <a:pt x="20593" y="11017"/>
                </a:cubicBezTo>
                <a:cubicBezTo>
                  <a:pt x="20717" y="10967"/>
                  <a:pt x="20845" y="10918"/>
                  <a:pt x="20969" y="10827"/>
                </a:cubicBezTo>
                <a:cubicBezTo>
                  <a:pt x="20969" y="10827"/>
                  <a:pt x="20970" y="10828"/>
                  <a:pt x="20971" y="10827"/>
                </a:cubicBezTo>
                <a:cubicBezTo>
                  <a:pt x="20972" y="10827"/>
                  <a:pt x="20973" y="10828"/>
                  <a:pt x="20973" y="10827"/>
                </a:cubicBezTo>
                <a:cubicBezTo>
                  <a:pt x="20995" y="10812"/>
                  <a:pt x="21007" y="10794"/>
                  <a:pt x="21027" y="10779"/>
                </a:cubicBezTo>
                <a:cubicBezTo>
                  <a:pt x="21245" y="10608"/>
                  <a:pt x="21405" y="10415"/>
                  <a:pt x="21480" y="10235"/>
                </a:cubicBezTo>
                <a:cubicBezTo>
                  <a:pt x="21484" y="10220"/>
                  <a:pt x="21493" y="10209"/>
                  <a:pt x="21496" y="10193"/>
                </a:cubicBezTo>
                <a:cubicBezTo>
                  <a:pt x="21511" y="10121"/>
                  <a:pt x="21513" y="10046"/>
                  <a:pt x="21506" y="9961"/>
                </a:cubicBezTo>
                <a:cubicBezTo>
                  <a:pt x="21500" y="9891"/>
                  <a:pt x="21480" y="9849"/>
                  <a:pt x="21465" y="9796"/>
                </a:cubicBezTo>
                <a:cubicBezTo>
                  <a:pt x="21393" y="9713"/>
                  <a:pt x="21228" y="9718"/>
                  <a:pt x="20916" y="9796"/>
                </a:cubicBezTo>
                <a:cubicBezTo>
                  <a:pt x="20749" y="9879"/>
                  <a:pt x="20580" y="9936"/>
                  <a:pt x="20482" y="9912"/>
                </a:cubicBezTo>
                <a:cubicBezTo>
                  <a:pt x="20442" y="9902"/>
                  <a:pt x="20422" y="9882"/>
                  <a:pt x="20398" y="9863"/>
                </a:cubicBezTo>
                <a:cubicBezTo>
                  <a:pt x="20217" y="9839"/>
                  <a:pt x="20123" y="9717"/>
                  <a:pt x="20000" y="9405"/>
                </a:cubicBezTo>
                <a:cubicBezTo>
                  <a:pt x="19872" y="9081"/>
                  <a:pt x="19789" y="8589"/>
                  <a:pt x="19807" y="8264"/>
                </a:cubicBezTo>
                <a:cubicBezTo>
                  <a:pt x="19810" y="8207"/>
                  <a:pt x="19822" y="8176"/>
                  <a:pt x="19827" y="8130"/>
                </a:cubicBezTo>
                <a:cubicBezTo>
                  <a:pt x="19827" y="8050"/>
                  <a:pt x="19819" y="7985"/>
                  <a:pt x="19827" y="7892"/>
                </a:cubicBezTo>
                <a:cubicBezTo>
                  <a:pt x="19829" y="7862"/>
                  <a:pt x="19839" y="7844"/>
                  <a:pt x="19843" y="7818"/>
                </a:cubicBezTo>
                <a:lnTo>
                  <a:pt x="19841" y="7696"/>
                </a:lnTo>
                <a:lnTo>
                  <a:pt x="19882" y="7690"/>
                </a:lnTo>
                <a:cubicBezTo>
                  <a:pt x="19964" y="7558"/>
                  <a:pt x="20168" y="7523"/>
                  <a:pt x="20725" y="7489"/>
                </a:cubicBezTo>
                <a:lnTo>
                  <a:pt x="21600" y="7434"/>
                </a:lnTo>
                <a:lnTo>
                  <a:pt x="21600" y="6988"/>
                </a:lnTo>
                <a:lnTo>
                  <a:pt x="21600" y="6976"/>
                </a:lnTo>
                <a:lnTo>
                  <a:pt x="21571" y="6500"/>
                </a:lnTo>
                <a:cubicBezTo>
                  <a:pt x="21467" y="4969"/>
                  <a:pt x="21303" y="4192"/>
                  <a:pt x="20964" y="3870"/>
                </a:cubicBezTo>
                <a:cubicBezTo>
                  <a:pt x="20862" y="3836"/>
                  <a:pt x="20826" y="3814"/>
                  <a:pt x="20648" y="3766"/>
                </a:cubicBezTo>
                <a:cubicBezTo>
                  <a:pt x="20554" y="3740"/>
                  <a:pt x="20467" y="3725"/>
                  <a:pt x="20388" y="3723"/>
                </a:cubicBezTo>
                <a:close/>
                <a:moveTo>
                  <a:pt x="15294" y="3735"/>
                </a:moveTo>
                <a:cubicBezTo>
                  <a:pt x="15159" y="3713"/>
                  <a:pt x="15018" y="3716"/>
                  <a:pt x="14889" y="3741"/>
                </a:cubicBezTo>
                <a:cubicBezTo>
                  <a:pt x="14762" y="3767"/>
                  <a:pt x="14645" y="3816"/>
                  <a:pt x="14557" y="3894"/>
                </a:cubicBezTo>
                <a:cubicBezTo>
                  <a:pt x="14553" y="3897"/>
                  <a:pt x="14548" y="3897"/>
                  <a:pt x="14545" y="3900"/>
                </a:cubicBezTo>
                <a:cubicBezTo>
                  <a:pt x="14537" y="3907"/>
                  <a:pt x="14528" y="3911"/>
                  <a:pt x="14520" y="3918"/>
                </a:cubicBezTo>
                <a:cubicBezTo>
                  <a:pt x="14415" y="4020"/>
                  <a:pt x="14333" y="4050"/>
                  <a:pt x="14275" y="4022"/>
                </a:cubicBezTo>
                <a:cubicBezTo>
                  <a:pt x="14228" y="4034"/>
                  <a:pt x="14187" y="4032"/>
                  <a:pt x="14166" y="3979"/>
                </a:cubicBezTo>
                <a:cubicBezTo>
                  <a:pt x="14062" y="3715"/>
                  <a:pt x="13768" y="3725"/>
                  <a:pt x="13639" y="3924"/>
                </a:cubicBezTo>
                <a:lnTo>
                  <a:pt x="13639" y="8606"/>
                </a:lnTo>
                <a:lnTo>
                  <a:pt x="13639" y="13415"/>
                </a:lnTo>
                <a:lnTo>
                  <a:pt x="13896" y="13415"/>
                </a:lnTo>
                <a:lnTo>
                  <a:pt x="14077" y="13415"/>
                </a:lnTo>
                <a:cubicBezTo>
                  <a:pt x="14107" y="13343"/>
                  <a:pt x="14125" y="13228"/>
                  <a:pt x="14135" y="13031"/>
                </a:cubicBezTo>
                <a:cubicBezTo>
                  <a:pt x="14145" y="12834"/>
                  <a:pt x="14149" y="12557"/>
                  <a:pt x="14149" y="12158"/>
                </a:cubicBezTo>
                <a:cubicBezTo>
                  <a:pt x="14149" y="11777"/>
                  <a:pt x="14156" y="11416"/>
                  <a:pt x="14166" y="11139"/>
                </a:cubicBezTo>
                <a:cubicBezTo>
                  <a:pt x="14177" y="10861"/>
                  <a:pt x="14191" y="10666"/>
                  <a:pt x="14207" y="10626"/>
                </a:cubicBezTo>
                <a:cubicBezTo>
                  <a:pt x="14207" y="10626"/>
                  <a:pt x="14209" y="10626"/>
                  <a:pt x="14210" y="10626"/>
                </a:cubicBezTo>
                <a:cubicBezTo>
                  <a:pt x="14210" y="10626"/>
                  <a:pt x="14210" y="10620"/>
                  <a:pt x="14210" y="10620"/>
                </a:cubicBezTo>
                <a:cubicBezTo>
                  <a:pt x="14217" y="10601"/>
                  <a:pt x="14254" y="10621"/>
                  <a:pt x="14275" y="10620"/>
                </a:cubicBezTo>
                <a:cubicBezTo>
                  <a:pt x="14328" y="10536"/>
                  <a:pt x="14393" y="10589"/>
                  <a:pt x="14443" y="10699"/>
                </a:cubicBezTo>
                <a:cubicBezTo>
                  <a:pt x="14444" y="10702"/>
                  <a:pt x="14445" y="10703"/>
                  <a:pt x="14446" y="10705"/>
                </a:cubicBezTo>
                <a:cubicBezTo>
                  <a:pt x="14467" y="10720"/>
                  <a:pt x="14492" y="10745"/>
                  <a:pt x="14513" y="10760"/>
                </a:cubicBezTo>
                <a:cubicBezTo>
                  <a:pt x="14561" y="10795"/>
                  <a:pt x="14608" y="10822"/>
                  <a:pt x="14663" y="10876"/>
                </a:cubicBezTo>
                <a:cubicBezTo>
                  <a:pt x="14685" y="10898"/>
                  <a:pt x="14696" y="10906"/>
                  <a:pt x="14716" y="10925"/>
                </a:cubicBezTo>
                <a:cubicBezTo>
                  <a:pt x="14902" y="11080"/>
                  <a:pt x="15086" y="11095"/>
                  <a:pt x="15255" y="10998"/>
                </a:cubicBezTo>
                <a:cubicBezTo>
                  <a:pt x="15324" y="10931"/>
                  <a:pt x="15406" y="10843"/>
                  <a:pt x="15508" y="10718"/>
                </a:cubicBezTo>
                <a:cubicBezTo>
                  <a:pt x="15541" y="10678"/>
                  <a:pt x="15561" y="10654"/>
                  <a:pt x="15586" y="10626"/>
                </a:cubicBezTo>
                <a:cubicBezTo>
                  <a:pt x="15601" y="10597"/>
                  <a:pt x="15619" y="10573"/>
                  <a:pt x="15634" y="10541"/>
                </a:cubicBezTo>
                <a:cubicBezTo>
                  <a:pt x="15635" y="10537"/>
                  <a:pt x="15637" y="10538"/>
                  <a:pt x="15639" y="10534"/>
                </a:cubicBezTo>
                <a:cubicBezTo>
                  <a:pt x="15643" y="10524"/>
                  <a:pt x="15646" y="10508"/>
                  <a:pt x="15651" y="10498"/>
                </a:cubicBezTo>
                <a:cubicBezTo>
                  <a:pt x="15733" y="10313"/>
                  <a:pt x="15803" y="10087"/>
                  <a:pt x="15858" y="9820"/>
                </a:cubicBezTo>
                <a:cubicBezTo>
                  <a:pt x="16209" y="8098"/>
                  <a:pt x="15999" y="4291"/>
                  <a:pt x="15528" y="3833"/>
                </a:cubicBezTo>
                <a:cubicBezTo>
                  <a:pt x="15512" y="3818"/>
                  <a:pt x="15489" y="3815"/>
                  <a:pt x="15472" y="3802"/>
                </a:cubicBezTo>
                <a:cubicBezTo>
                  <a:pt x="15411" y="3782"/>
                  <a:pt x="15359" y="3746"/>
                  <a:pt x="15294" y="3735"/>
                </a:cubicBezTo>
                <a:close/>
                <a:moveTo>
                  <a:pt x="9783" y="3741"/>
                </a:moveTo>
                <a:cubicBezTo>
                  <a:pt x="9655" y="3761"/>
                  <a:pt x="9537" y="3812"/>
                  <a:pt x="9453" y="3882"/>
                </a:cubicBezTo>
                <a:cubicBezTo>
                  <a:pt x="9434" y="3898"/>
                  <a:pt x="9412" y="3900"/>
                  <a:pt x="9393" y="3918"/>
                </a:cubicBezTo>
                <a:cubicBezTo>
                  <a:pt x="9297" y="4011"/>
                  <a:pt x="9221" y="4042"/>
                  <a:pt x="9164" y="4028"/>
                </a:cubicBezTo>
                <a:cubicBezTo>
                  <a:pt x="9154" y="4038"/>
                  <a:pt x="9142" y="4050"/>
                  <a:pt x="9135" y="4053"/>
                </a:cubicBezTo>
                <a:cubicBezTo>
                  <a:pt x="9074" y="4071"/>
                  <a:pt x="9031" y="4047"/>
                  <a:pt x="9005" y="3979"/>
                </a:cubicBezTo>
                <a:cubicBezTo>
                  <a:pt x="8962" y="3871"/>
                  <a:pt x="8815" y="3790"/>
                  <a:pt x="8677" y="3790"/>
                </a:cubicBezTo>
                <a:lnTo>
                  <a:pt x="8511" y="3790"/>
                </a:lnTo>
                <a:lnTo>
                  <a:pt x="8511" y="6897"/>
                </a:lnTo>
                <a:lnTo>
                  <a:pt x="8511" y="7306"/>
                </a:lnTo>
                <a:lnTo>
                  <a:pt x="8511" y="10882"/>
                </a:lnTo>
                <a:cubicBezTo>
                  <a:pt x="8519" y="10889"/>
                  <a:pt x="8521" y="10908"/>
                  <a:pt x="8530" y="10913"/>
                </a:cubicBezTo>
                <a:lnTo>
                  <a:pt x="8730" y="10913"/>
                </a:lnTo>
                <a:lnTo>
                  <a:pt x="8872" y="10913"/>
                </a:lnTo>
                <a:cubicBezTo>
                  <a:pt x="8986" y="10846"/>
                  <a:pt x="9016" y="10438"/>
                  <a:pt x="9034" y="9009"/>
                </a:cubicBezTo>
                <a:lnTo>
                  <a:pt x="9034" y="8160"/>
                </a:lnTo>
                <a:cubicBezTo>
                  <a:pt x="9034" y="7076"/>
                  <a:pt x="9043" y="6421"/>
                  <a:pt x="9065" y="5939"/>
                </a:cubicBezTo>
                <a:lnTo>
                  <a:pt x="9075" y="5102"/>
                </a:lnTo>
                <a:lnTo>
                  <a:pt x="9202" y="5017"/>
                </a:lnTo>
                <a:lnTo>
                  <a:pt x="9212" y="5017"/>
                </a:lnTo>
                <a:lnTo>
                  <a:pt x="9234" y="5005"/>
                </a:lnTo>
                <a:lnTo>
                  <a:pt x="9313" y="4950"/>
                </a:lnTo>
                <a:lnTo>
                  <a:pt x="9458" y="4858"/>
                </a:lnTo>
                <a:cubicBezTo>
                  <a:pt x="9536" y="4810"/>
                  <a:pt x="9601" y="4778"/>
                  <a:pt x="9658" y="4761"/>
                </a:cubicBezTo>
                <a:cubicBezTo>
                  <a:pt x="9715" y="4743"/>
                  <a:pt x="9761" y="4743"/>
                  <a:pt x="9805" y="4761"/>
                </a:cubicBezTo>
                <a:cubicBezTo>
                  <a:pt x="9805" y="4761"/>
                  <a:pt x="9807" y="4760"/>
                  <a:pt x="9807" y="4761"/>
                </a:cubicBezTo>
                <a:cubicBezTo>
                  <a:pt x="9850" y="4778"/>
                  <a:pt x="9890" y="4809"/>
                  <a:pt x="9928" y="4864"/>
                </a:cubicBezTo>
                <a:cubicBezTo>
                  <a:pt x="9967" y="4921"/>
                  <a:pt x="10005" y="4998"/>
                  <a:pt x="10048" y="5096"/>
                </a:cubicBezTo>
                <a:cubicBezTo>
                  <a:pt x="10094" y="5201"/>
                  <a:pt x="10129" y="5301"/>
                  <a:pt x="10157" y="5432"/>
                </a:cubicBezTo>
                <a:cubicBezTo>
                  <a:pt x="10185" y="5563"/>
                  <a:pt x="10205" y="5723"/>
                  <a:pt x="10219" y="5945"/>
                </a:cubicBezTo>
                <a:cubicBezTo>
                  <a:pt x="10234" y="6165"/>
                  <a:pt x="10243" y="6450"/>
                  <a:pt x="10248" y="6824"/>
                </a:cubicBezTo>
                <a:cubicBezTo>
                  <a:pt x="10253" y="7198"/>
                  <a:pt x="10255" y="7668"/>
                  <a:pt x="10255" y="8258"/>
                </a:cubicBezTo>
                <a:lnTo>
                  <a:pt x="10255" y="10950"/>
                </a:lnTo>
                <a:lnTo>
                  <a:pt x="10557" y="10950"/>
                </a:lnTo>
                <a:lnTo>
                  <a:pt x="10766" y="10950"/>
                </a:lnTo>
                <a:lnTo>
                  <a:pt x="10766" y="7782"/>
                </a:lnTo>
                <a:cubicBezTo>
                  <a:pt x="10766" y="5203"/>
                  <a:pt x="10736" y="4532"/>
                  <a:pt x="10598" y="4144"/>
                </a:cubicBezTo>
                <a:cubicBezTo>
                  <a:pt x="10552" y="4017"/>
                  <a:pt x="10482" y="3916"/>
                  <a:pt x="10398" y="3839"/>
                </a:cubicBezTo>
                <a:cubicBezTo>
                  <a:pt x="10312" y="3813"/>
                  <a:pt x="10264" y="3803"/>
                  <a:pt x="10178" y="3772"/>
                </a:cubicBezTo>
                <a:cubicBezTo>
                  <a:pt x="10059" y="3729"/>
                  <a:pt x="9917" y="3721"/>
                  <a:pt x="9783" y="3741"/>
                </a:cubicBezTo>
                <a:close/>
                <a:moveTo>
                  <a:pt x="16549" y="3790"/>
                </a:moveTo>
                <a:lnTo>
                  <a:pt x="16549" y="7349"/>
                </a:lnTo>
                <a:lnTo>
                  <a:pt x="16549" y="10852"/>
                </a:lnTo>
                <a:cubicBezTo>
                  <a:pt x="16577" y="10870"/>
                  <a:pt x="16607" y="10876"/>
                  <a:pt x="16636" y="10888"/>
                </a:cubicBezTo>
                <a:cubicBezTo>
                  <a:pt x="16654" y="10895"/>
                  <a:pt x="16671" y="10908"/>
                  <a:pt x="16689" y="10913"/>
                </a:cubicBezTo>
                <a:lnTo>
                  <a:pt x="16814" y="10913"/>
                </a:lnTo>
                <a:lnTo>
                  <a:pt x="17019" y="10913"/>
                </a:lnTo>
                <a:lnTo>
                  <a:pt x="17019" y="7306"/>
                </a:lnTo>
                <a:lnTo>
                  <a:pt x="17019" y="3790"/>
                </a:lnTo>
                <a:lnTo>
                  <a:pt x="16814" y="3790"/>
                </a:lnTo>
                <a:lnTo>
                  <a:pt x="16549" y="3790"/>
                </a:lnTo>
                <a:close/>
                <a:moveTo>
                  <a:pt x="20427" y="4480"/>
                </a:moveTo>
                <a:cubicBezTo>
                  <a:pt x="20494" y="4464"/>
                  <a:pt x="20565" y="4545"/>
                  <a:pt x="20692" y="4724"/>
                </a:cubicBezTo>
                <a:cubicBezTo>
                  <a:pt x="20987" y="5143"/>
                  <a:pt x="21121" y="6202"/>
                  <a:pt x="20899" y="6378"/>
                </a:cubicBezTo>
                <a:cubicBezTo>
                  <a:pt x="20620" y="6599"/>
                  <a:pt x="19891" y="6731"/>
                  <a:pt x="19853" y="6567"/>
                </a:cubicBezTo>
                <a:cubicBezTo>
                  <a:pt x="19785" y="6271"/>
                  <a:pt x="19960" y="5376"/>
                  <a:pt x="20193" y="4846"/>
                </a:cubicBezTo>
                <a:cubicBezTo>
                  <a:pt x="20296" y="4612"/>
                  <a:pt x="20359" y="4496"/>
                  <a:pt x="20427" y="4480"/>
                </a:cubicBezTo>
                <a:close/>
                <a:moveTo>
                  <a:pt x="14822" y="4736"/>
                </a:moveTo>
                <a:cubicBezTo>
                  <a:pt x="15001" y="4681"/>
                  <a:pt x="15073" y="4821"/>
                  <a:pt x="15241" y="5316"/>
                </a:cubicBezTo>
                <a:cubicBezTo>
                  <a:pt x="15565" y="6270"/>
                  <a:pt x="15578" y="8229"/>
                  <a:pt x="15270" y="9222"/>
                </a:cubicBezTo>
                <a:cubicBezTo>
                  <a:pt x="15050" y="9930"/>
                  <a:pt x="14788" y="10048"/>
                  <a:pt x="14378" y="9631"/>
                </a:cubicBezTo>
                <a:cubicBezTo>
                  <a:pt x="14156" y="9405"/>
                  <a:pt x="14145" y="9275"/>
                  <a:pt x="14173" y="7245"/>
                </a:cubicBezTo>
                <a:lnTo>
                  <a:pt x="14200" y="5102"/>
                </a:lnTo>
                <a:lnTo>
                  <a:pt x="14598" y="4846"/>
                </a:lnTo>
                <a:cubicBezTo>
                  <a:pt x="14689" y="4789"/>
                  <a:pt x="14762" y="4755"/>
                  <a:pt x="14822" y="4736"/>
                </a:cubicBezTo>
                <a:close/>
                <a:moveTo>
                  <a:pt x="17501" y="14349"/>
                </a:moveTo>
                <a:lnTo>
                  <a:pt x="17463" y="14361"/>
                </a:lnTo>
                <a:cubicBezTo>
                  <a:pt x="17440" y="14384"/>
                  <a:pt x="17419" y="14448"/>
                  <a:pt x="17402" y="14557"/>
                </a:cubicBezTo>
                <a:cubicBezTo>
                  <a:pt x="17400" y="14570"/>
                  <a:pt x="17400" y="14597"/>
                  <a:pt x="17398" y="14612"/>
                </a:cubicBezTo>
                <a:cubicBezTo>
                  <a:pt x="17383" y="14720"/>
                  <a:pt x="17372" y="14862"/>
                  <a:pt x="17361" y="15063"/>
                </a:cubicBezTo>
                <a:cubicBezTo>
                  <a:pt x="17354" y="15196"/>
                  <a:pt x="17353" y="15549"/>
                  <a:pt x="17347" y="15729"/>
                </a:cubicBezTo>
                <a:cubicBezTo>
                  <a:pt x="17340" y="16120"/>
                  <a:pt x="17328" y="16387"/>
                  <a:pt x="17328" y="17053"/>
                </a:cubicBezTo>
                <a:cubicBezTo>
                  <a:pt x="17328" y="19263"/>
                  <a:pt x="17357" y="19781"/>
                  <a:pt x="17477" y="19781"/>
                </a:cubicBezTo>
                <a:cubicBezTo>
                  <a:pt x="17586" y="19781"/>
                  <a:pt x="17633" y="19382"/>
                  <a:pt x="17655" y="18286"/>
                </a:cubicBezTo>
                <a:cubicBezTo>
                  <a:pt x="17684" y="16886"/>
                  <a:pt x="17704" y="16791"/>
                  <a:pt x="17945" y="16791"/>
                </a:cubicBezTo>
                <a:cubicBezTo>
                  <a:pt x="18185" y="16791"/>
                  <a:pt x="18203" y="16886"/>
                  <a:pt x="18231" y="18286"/>
                </a:cubicBezTo>
                <a:cubicBezTo>
                  <a:pt x="18254" y="19382"/>
                  <a:pt x="18301" y="19781"/>
                  <a:pt x="18410" y="19781"/>
                </a:cubicBezTo>
                <a:cubicBezTo>
                  <a:pt x="18520" y="19781"/>
                  <a:pt x="18559" y="19440"/>
                  <a:pt x="18559" y="18463"/>
                </a:cubicBezTo>
                <a:cubicBezTo>
                  <a:pt x="18559" y="17132"/>
                  <a:pt x="18485" y="16481"/>
                  <a:pt x="18284" y="16266"/>
                </a:cubicBezTo>
                <a:cubicBezTo>
                  <a:pt x="18246" y="16265"/>
                  <a:pt x="18217" y="16278"/>
                  <a:pt x="18176" y="16272"/>
                </a:cubicBezTo>
                <a:cubicBezTo>
                  <a:pt x="18053" y="16252"/>
                  <a:pt x="17961" y="16232"/>
                  <a:pt x="17892" y="16205"/>
                </a:cubicBezTo>
                <a:cubicBezTo>
                  <a:pt x="17708" y="16218"/>
                  <a:pt x="17681" y="16072"/>
                  <a:pt x="17655" y="15301"/>
                </a:cubicBezTo>
                <a:cubicBezTo>
                  <a:pt x="17646" y="14998"/>
                  <a:pt x="17625" y="14769"/>
                  <a:pt x="17598" y="14605"/>
                </a:cubicBezTo>
                <a:cubicBezTo>
                  <a:pt x="17597" y="14603"/>
                  <a:pt x="17596" y="14602"/>
                  <a:pt x="17595" y="14599"/>
                </a:cubicBezTo>
                <a:cubicBezTo>
                  <a:pt x="17586" y="14549"/>
                  <a:pt x="17577" y="14507"/>
                  <a:pt x="17566" y="14471"/>
                </a:cubicBezTo>
                <a:cubicBezTo>
                  <a:pt x="17565" y="14467"/>
                  <a:pt x="17563" y="14463"/>
                  <a:pt x="17561" y="14459"/>
                </a:cubicBezTo>
                <a:cubicBezTo>
                  <a:pt x="17561" y="14456"/>
                  <a:pt x="17562" y="14456"/>
                  <a:pt x="17561" y="14453"/>
                </a:cubicBezTo>
                <a:cubicBezTo>
                  <a:pt x="17559" y="14447"/>
                  <a:pt x="17556" y="14440"/>
                  <a:pt x="17554" y="14435"/>
                </a:cubicBezTo>
                <a:cubicBezTo>
                  <a:pt x="17541" y="14399"/>
                  <a:pt x="17526" y="14370"/>
                  <a:pt x="17511" y="14355"/>
                </a:cubicBezTo>
                <a:cubicBezTo>
                  <a:pt x="17510" y="14354"/>
                  <a:pt x="17507" y="14350"/>
                  <a:pt x="17506" y="14349"/>
                </a:cubicBezTo>
                <a:cubicBezTo>
                  <a:pt x="17504" y="14348"/>
                  <a:pt x="17503" y="14350"/>
                  <a:pt x="17501" y="14349"/>
                </a:cubicBezTo>
                <a:close/>
                <a:moveTo>
                  <a:pt x="7311" y="14520"/>
                </a:moveTo>
                <a:cubicBezTo>
                  <a:pt x="7300" y="14553"/>
                  <a:pt x="7289" y="14593"/>
                  <a:pt x="7280" y="14642"/>
                </a:cubicBezTo>
                <a:lnTo>
                  <a:pt x="7280" y="17145"/>
                </a:lnTo>
                <a:cubicBezTo>
                  <a:pt x="7280" y="17874"/>
                  <a:pt x="7291" y="18535"/>
                  <a:pt x="7308" y="19012"/>
                </a:cubicBezTo>
                <a:cubicBezTo>
                  <a:pt x="7317" y="19248"/>
                  <a:pt x="7328" y="19441"/>
                  <a:pt x="7340" y="19574"/>
                </a:cubicBezTo>
                <a:cubicBezTo>
                  <a:pt x="7343" y="19616"/>
                  <a:pt x="7348" y="19611"/>
                  <a:pt x="7352" y="19641"/>
                </a:cubicBezTo>
                <a:cubicBezTo>
                  <a:pt x="7360" y="19705"/>
                  <a:pt x="7369" y="19781"/>
                  <a:pt x="7378" y="19781"/>
                </a:cubicBezTo>
                <a:cubicBezTo>
                  <a:pt x="7380" y="19781"/>
                  <a:pt x="7382" y="19776"/>
                  <a:pt x="7383" y="19775"/>
                </a:cubicBezTo>
                <a:cubicBezTo>
                  <a:pt x="7435" y="19754"/>
                  <a:pt x="7489" y="19327"/>
                  <a:pt x="7506" y="18805"/>
                </a:cubicBezTo>
                <a:cubicBezTo>
                  <a:pt x="7515" y="18516"/>
                  <a:pt x="7528" y="18330"/>
                  <a:pt x="7547" y="18182"/>
                </a:cubicBezTo>
                <a:lnTo>
                  <a:pt x="7554" y="17944"/>
                </a:lnTo>
                <a:lnTo>
                  <a:pt x="7614" y="17926"/>
                </a:lnTo>
                <a:cubicBezTo>
                  <a:pt x="7678" y="17804"/>
                  <a:pt x="7781" y="17753"/>
                  <a:pt x="7973" y="17688"/>
                </a:cubicBezTo>
                <a:cubicBezTo>
                  <a:pt x="8464" y="17522"/>
                  <a:pt x="8705" y="16900"/>
                  <a:pt x="8636" y="15985"/>
                </a:cubicBezTo>
                <a:cubicBezTo>
                  <a:pt x="8572" y="15133"/>
                  <a:pt x="8400" y="14857"/>
                  <a:pt x="7829" y="14679"/>
                </a:cubicBezTo>
                <a:lnTo>
                  <a:pt x="7805" y="14667"/>
                </a:lnTo>
                <a:lnTo>
                  <a:pt x="7311" y="14520"/>
                </a:lnTo>
                <a:close/>
                <a:moveTo>
                  <a:pt x="19019" y="14587"/>
                </a:moveTo>
                <a:cubicBezTo>
                  <a:pt x="19012" y="14587"/>
                  <a:pt x="19009" y="14603"/>
                  <a:pt x="19002" y="14605"/>
                </a:cubicBezTo>
                <a:cubicBezTo>
                  <a:pt x="18975" y="14644"/>
                  <a:pt x="18947" y="14666"/>
                  <a:pt x="18923" y="14734"/>
                </a:cubicBezTo>
                <a:cubicBezTo>
                  <a:pt x="18900" y="14797"/>
                  <a:pt x="18885" y="14902"/>
                  <a:pt x="18867" y="14990"/>
                </a:cubicBezTo>
                <a:cubicBezTo>
                  <a:pt x="18871" y="15197"/>
                  <a:pt x="18937" y="15362"/>
                  <a:pt x="19019" y="15362"/>
                </a:cubicBezTo>
                <a:cubicBezTo>
                  <a:pt x="19104" y="15362"/>
                  <a:pt x="19173" y="15186"/>
                  <a:pt x="19173" y="14972"/>
                </a:cubicBezTo>
                <a:cubicBezTo>
                  <a:pt x="19173" y="14757"/>
                  <a:pt x="19104" y="14587"/>
                  <a:pt x="19019" y="14587"/>
                </a:cubicBezTo>
                <a:close/>
                <a:moveTo>
                  <a:pt x="7822" y="15149"/>
                </a:moveTo>
                <a:cubicBezTo>
                  <a:pt x="7893" y="15166"/>
                  <a:pt x="7973" y="15228"/>
                  <a:pt x="8063" y="15332"/>
                </a:cubicBezTo>
                <a:cubicBezTo>
                  <a:pt x="8261" y="15561"/>
                  <a:pt x="8312" y="15788"/>
                  <a:pt x="8287" y="16339"/>
                </a:cubicBezTo>
                <a:cubicBezTo>
                  <a:pt x="8260" y="16920"/>
                  <a:pt x="8198" y="17069"/>
                  <a:pt x="7945" y="17132"/>
                </a:cubicBezTo>
                <a:cubicBezTo>
                  <a:pt x="7564" y="17227"/>
                  <a:pt x="7487" y="17053"/>
                  <a:pt x="7487" y="16095"/>
                </a:cubicBezTo>
                <a:cubicBezTo>
                  <a:pt x="7487" y="15429"/>
                  <a:pt x="7609" y="15096"/>
                  <a:pt x="7822" y="15149"/>
                </a:cubicBezTo>
                <a:close/>
                <a:moveTo>
                  <a:pt x="11537" y="15405"/>
                </a:moveTo>
                <a:cubicBezTo>
                  <a:pt x="11509" y="15411"/>
                  <a:pt x="11481" y="15449"/>
                  <a:pt x="11455" y="15503"/>
                </a:cubicBezTo>
                <a:cubicBezTo>
                  <a:pt x="11451" y="15513"/>
                  <a:pt x="11445" y="15522"/>
                  <a:pt x="11441" y="15533"/>
                </a:cubicBezTo>
                <a:cubicBezTo>
                  <a:pt x="11416" y="15595"/>
                  <a:pt x="11394" y="15675"/>
                  <a:pt x="11376" y="15783"/>
                </a:cubicBezTo>
                <a:cubicBezTo>
                  <a:pt x="11376" y="15785"/>
                  <a:pt x="11374" y="15781"/>
                  <a:pt x="11373" y="15783"/>
                </a:cubicBezTo>
                <a:cubicBezTo>
                  <a:pt x="11373" y="15785"/>
                  <a:pt x="11374" y="15788"/>
                  <a:pt x="11373" y="15790"/>
                </a:cubicBezTo>
                <a:cubicBezTo>
                  <a:pt x="11362" y="15941"/>
                  <a:pt x="11336" y="16057"/>
                  <a:pt x="11301" y="16144"/>
                </a:cubicBezTo>
                <a:cubicBezTo>
                  <a:pt x="11257" y="16438"/>
                  <a:pt x="11237" y="16727"/>
                  <a:pt x="11289" y="16809"/>
                </a:cubicBezTo>
                <a:cubicBezTo>
                  <a:pt x="11340" y="16889"/>
                  <a:pt x="11381" y="17581"/>
                  <a:pt x="11381" y="18347"/>
                </a:cubicBezTo>
                <a:cubicBezTo>
                  <a:pt x="11381" y="19218"/>
                  <a:pt x="11431" y="19785"/>
                  <a:pt x="11511" y="19867"/>
                </a:cubicBezTo>
                <a:cubicBezTo>
                  <a:pt x="11581" y="19939"/>
                  <a:pt x="11701" y="19951"/>
                  <a:pt x="11776" y="19891"/>
                </a:cubicBezTo>
                <a:cubicBezTo>
                  <a:pt x="11843" y="19837"/>
                  <a:pt x="11925" y="19803"/>
                  <a:pt x="11981" y="19793"/>
                </a:cubicBezTo>
                <a:cubicBezTo>
                  <a:pt x="11998" y="19750"/>
                  <a:pt x="12027" y="19689"/>
                  <a:pt x="12039" y="19653"/>
                </a:cubicBezTo>
                <a:cubicBezTo>
                  <a:pt x="12039" y="19651"/>
                  <a:pt x="12040" y="19649"/>
                  <a:pt x="12041" y="19647"/>
                </a:cubicBezTo>
                <a:cubicBezTo>
                  <a:pt x="12051" y="19617"/>
                  <a:pt x="12054" y="19592"/>
                  <a:pt x="12060" y="19568"/>
                </a:cubicBezTo>
                <a:cubicBezTo>
                  <a:pt x="12072" y="19516"/>
                  <a:pt x="12068" y="19484"/>
                  <a:pt x="12065" y="19452"/>
                </a:cubicBezTo>
                <a:cubicBezTo>
                  <a:pt x="12034" y="19388"/>
                  <a:pt x="11987" y="19347"/>
                  <a:pt x="11920" y="19360"/>
                </a:cubicBezTo>
                <a:cubicBezTo>
                  <a:pt x="11919" y="19360"/>
                  <a:pt x="11919" y="19360"/>
                  <a:pt x="11918" y="19360"/>
                </a:cubicBezTo>
                <a:cubicBezTo>
                  <a:pt x="11856" y="19370"/>
                  <a:pt x="11810" y="19305"/>
                  <a:pt x="11776" y="19159"/>
                </a:cubicBezTo>
                <a:cubicBezTo>
                  <a:pt x="11773" y="19147"/>
                  <a:pt x="11769" y="19143"/>
                  <a:pt x="11766" y="19128"/>
                </a:cubicBezTo>
                <a:cubicBezTo>
                  <a:pt x="11765" y="19120"/>
                  <a:pt x="11765" y="19106"/>
                  <a:pt x="11764" y="19098"/>
                </a:cubicBezTo>
                <a:cubicBezTo>
                  <a:pt x="11730" y="18912"/>
                  <a:pt x="11706" y="18612"/>
                  <a:pt x="11684" y="18145"/>
                </a:cubicBezTo>
                <a:cubicBezTo>
                  <a:pt x="11621" y="16772"/>
                  <a:pt x="11641" y="16662"/>
                  <a:pt x="11913" y="16662"/>
                </a:cubicBezTo>
                <a:cubicBezTo>
                  <a:pt x="11959" y="16601"/>
                  <a:pt x="12006" y="16538"/>
                  <a:pt x="12046" y="16449"/>
                </a:cubicBezTo>
                <a:cubicBezTo>
                  <a:pt x="12046" y="16447"/>
                  <a:pt x="12048" y="16444"/>
                  <a:pt x="12048" y="16443"/>
                </a:cubicBezTo>
                <a:cubicBezTo>
                  <a:pt x="12024" y="16370"/>
                  <a:pt x="11972" y="16298"/>
                  <a:pt x="11899" y="16272"/>
                </a:cubicBezTo>
                <a:cubicBezTo>
                  <a:pt x="11782" y="16230"/>
                  <a:pt x="11731" y="16058"/>
                  <a:pt x="11711" y="15716"/>
                </a:cubicBezTo>
                <a:cubicBezTo>
                  <a:pt x="11663" y="15494"/>
                  <a:pt x="11599" y="15392"/>
                  <a:pt x="11537" y="15405"/>
                </a:cubicBezTo>
                <a:close/>
                <a:moveTo>
                  <a:pt x="19072" y="16144"/>
                </a:moveTo>
                <a:cubicBezTo>
                  <a:pt x="19014" y="16144"/>
                  <a:pt x="18969" y="16923"/>
                  <a:pt x="18969" y="17962"/>
                </a:cubicBezTo>
                <a:cubicBezTo>
                  <a:pt x="18969" y="18901"/>
                  <a:pt x="19005" y="19594"/>
                  <a:pt x="19055" y="19726"/>
                </a:cubicBezTo>
                <a:cubicBezTo>
                  <a:pt x="19065" y="19712"/>
                  <a:pt x="19078" y="19715"/>
                  <a:pt x="19087" y="19690"/>
                </a:cubicBezTo>
                <a:cubicBezTo>
                  <a:pt x="19113" y="19611"/>
                  <a:pt x="19129" y="19436"/>
                  <a:pt x="19145" y="19226"/>
                </a:cubicBezTo>
                <a:cubicBezTo>
                  <a:pt x="19145" y="19215"/>
                  <a:pt x="19146" y="19188"/>
                  <a:pt x="19147" y="19177"/>
                </a:cubicBezTo>
                <a:cubicBezTo>
                  <a:pt x="19163" y="18858"/>
                  <a:pt x="19173" y="18448"/>
                  <a:pt x="19173" y="17962"/>
                </a:cubicBezTo>
                <a:cubicBezTo>
                  <a:pt x="19173" y="16923"/>
                  <a:pt x="19131" y="16144"/>
                  <a:pt x="19072" y="16144"/>
                </a:cubicBezTo>
                <a:close/>
                <a:moveTo>
                  <a:pt x="16610" y="16150"/>
                </a:moveTo>
                <a:cubicBezTo>
                  <a:pt x="16451" y="16155"/>
                  <a:pt x="16291" y="16247"/>
                  <a:pt x="16251" y="16412"/>
                </a:cubicBezTo>
                <a:cubicBezTo>
                  <a:pt x="16215" y="16557"/>
                  <a:pt x="16132" y="16585"/>
                  <a:pt x="16065" y="16479"/>
                </a:cubicBezTo>
                <a:cubicBezTo>
                  <a:pt x="15998" y="16373"/>
                  <a:pt x="15793" y="16260"/>
                  <a:pt x="15610" y="16229"/>
                </a:cubicBezTo>
                <a:lnTo>
                  <a:pt x="15277" y="16174"/>
                </a:lnTo>
                <a:lnTo>
                  <a:pt x="15277" y="17975"/>
                </a:lnTo>
                <a:cubicBezTo>
                  <a:pt x="15277" y="17980"/>
                  <a:pt x="15277" y="17981"/>
                  <a:pt x="15277" y="17987"/>
                </a:cubicBezTo>
                <a:cubicBezTo>
                  <a:pt x="15278" y="19008"/>
                  <a:pt x="15323" y="19781"/>
                  <a:pt x="15381" y="19781"/>
                </a:cubicBezTo>
                <a:cubicBezTo>
                  <a:pt x="15437" y="19781"/>
                  <a:pt x="15482" y="19203"/>
                  <a:pt x="15482" y="18493"/>
                </a:cubicBezTo>
                <a:cubicBezTo>
                  <a:pt x="15482" y="17484"/>
                  <a:pt x="15527" y="17141"/>
                  <a:pt x="15682" y="16931"/>
                </a:cubicBezTo>
                <a:cubicBezTo>
                  <a:pt x="15960" y="16553"/>
                  <a:pt x="15988" y="16579"/>
                  <a:pt x="16099" y="17315"/>
                </a:cubicBezTo>
                <a:cubicBezTo>
                  <a:pt x="16153" y="17675"/>
                  <a:pt x="16309" y="18081"/>
                  <a:pt x="16446" y="18213"/>
                </a:cubicBezTo>
                <a:cubicBezTo>
                  <a:pt x="16458" y="18225"/>
                  <a:pt x="16467" y="18242"/>
                  <a:pt x="16480" y="18255"/>
                </a:cubicBezTo>
                <a:cubicBezTo>
                  <a:pt x="16531" y="18306"/>
                  <a:pt x="16573" y="18363"/>
                  <a:pt x="16610" y="18420"/>
                </a:cubicBezTo>
                <a:cubicBezTo>
                  <a:pt x="16629" y="18449"/>
                  <a:pt x="16641" y="18470"/>
                  <a:pt x="16658" y="18499"/>
                </a:cubicBezTo>
                <a:cubicBezTo>
                  <a:pt x="16674" y="18531"/>
                  <a:pt x="16692" y="18564"/>
                  <a:pt x="16704" y="18597"/>
                </a:cubicBezTo>
                <a:cubicBezTo>
                  <a:pt x="16719" y="18632"/>
                  <a:pt x="16747" y="18672"/>
                  <a:pt x="16754" y="18701"/>
                </a:cubicBezTo>
                <a:cubicBezTo>
                  <a:pt x="16787" y="18837"/>
                  <a:pt x="16759" y="18981"/>
                  <a:pt x="16711" y="19116"/>
                </a:cubicBezTo>
                <a:cubicBezTo>
                  <a:pt x="16706" y="19134"/>
                  <a:pt x="16707" y="19146"/>
                  <a:pt x="16701" y="19165"/>
                </a:cubicBezTo>
                <a:cubicBezTo>
                  <a:pt x="16692" y="19193"/>
                  <a:pt x="16678" y="19202"/>
                  <a:pt x="16667" y="19226"/>
                </a:cubicBezTo>
                <a:cubicBezTo>
                  <a:pt x="16654" y="19252"/>
                  <a:pt x="16642" y="19276"/>
                  <a:pt x="16627" y="19299"/>
                </a:cubicBezTo>
                <a:cubicBezTo>
                  <a:pt x="16583" y="19372"/>
                  <a:pt x="16539" y="19422"/>
                  <a:pt x="16487" y="19445"/>
                </a:cubicBezTo>
                <a:cubicBezTo>
                  <a:pt x="16486" y="19446"/>
                  <a:pt x="16485" y="19445"/>
                  <a:pt x="16484" y="19445"/>
                </a:cubicBezTo>
                <a:cubicBezTo>
                  <a:pt x="16483" y="19446"/>
                  <a:pt x="16481" y="19445"/>
                  <a:pt x="16480" y="19445"/>
                </a:cubicBezTo>
                <a:cubicBezTo>
                  <a:pt x="16424" y="19468"/>
                  <a:pt x="16366" y="19471"/>
                  <a:pt x="16308" y="19445"/>
                </a:cubicBezTo>
                <a:cubicBezTo>
                  <a:pt x="16307" y="19444"/>
                  <a:pt x="16305" y="19447"/>
                  <a:pt x="16304" y="19445"/>
                </a:cubicBezTo>
                <a:cubicBezTo>
                  <a:pt x="16191" y="19371"/>
                  <a:pt x="16096" y="19412"/>
                  <a:pt x="16096" y="19531"/>
                </a:cubicBezTo>
                <a:cubicBezTo>
                  <a:pt x="16096" y="19650"/>
                  <a:pt x="16178" y="19795"/>
                  <a:pt x="16277" y="19861"/>
                </a:cubicBezTo>
                <a:cubicBezTo>
                  <a:pt x="16359" y="19915"/>
                  <a:pt x="16412" y="19956"/>
                  <a:pt x="16441" y="19983"/>
                </a:cubicBezTo>
                <a:cubicBezTo>
                  <a:pt x="16458" y="19976"/>
                  <a:pt x="16466" y="19970"/>
                  <a:pt x="16484" y="19964"/>
                </a:cubicBezTo>
                <a:cubicBezTo>
                  <a:pt x="16541" y="19947"/>
                  <a:pt x="16595" y="19908"/>
                  <a:pt x="16651" y="19873"/>
                </a:cubicBezTo>
                <a:cubicBezTo>
                  <a:pt x="16695" y="19835"/>
                  <a:pt x="16704" y="19840"/>
                  <a:pt x="16759" y="19787"/>
                </a:cubicBezTo>
                <a:cubicBezTo>
                  <a:pt x="16809" y="19739"/>
                  <a:pt x="16852" y="19676"/>
                  <a:pt x="16889" y="19604"/>
                </a:cubicBezTo>
                <a:cubicBezTo>
                  <a:pt x="16922" y="19540"/>
                  <a:pt x="16946" y="19469"/>
                  <a:pt x="16969" y="19391"/>
                </a:cubicBezTo>
                <a:cubicBezTo>
                  <a:pt x="17004" y="19237"/>
                  <a:pt x="17019" y="19044"/>
                  <a:pt x="17019" y="18774"/>
                </a:cubicBezTo>
                <a:cubicBezTo>
                  <a:pt x="17019" y="18657"/>
                  <a:pt x="17015" y="18565"/>
                  <a:pt x="17010" y="18475"/>
                </a:cubicBezTo>
                <a:cubicBezTo>
                  <a:pt x="16962" y="18184"/>
                  <a:pt x="16861" y="17924"/>
                  <a:pt x="16704" y="17773"/>
                </a:cubicBezTo>
                <a:cubicBezTo>
                  <a:pt x="16559" y="17635"/>
                  <a:pt x="16476" y="17463"/>
                  <a:pt x="16448" y="17297"/>
                </a:cubicBezTo>
                <a:cubicBezTo>
                  <a:pt x="16439" y="17244"/>
                  <a:pt x="16436" y="17189"/>
                  <a:pt x="16439" y="17138"/>
                </a:cubicBezTo>
                <a:cubicBezTo>
                  <a:pt x="16441" y="17090"/>
                  <a:pt x="16447" y="17048"/>
                  <a:pt x="16460" y="17004"/>
                </a:cubicBezTo>
                <a:cubicBezTo>
                  <a:pt x="16461" y="17003"/>
                  <a:pt x="16462" y="16999"/>
                  <a:pt x="16463" y="16998"/>
                </a:cubicBezTo>
                <a:cubicBezTo>
                  <a:pt x="16463" y="16997"/>
                  <a:pt x="16465" y="16999"/>
                  <a:pt x="16465" y="16998"/>
                </a:cubicBezTo>
                <a:cubicBezTo>
                  <a:pt x="16483" y="16944"/>
                  <a:pt x="16513" y="16900"/>
                  <a:pt x="16547" y="16858"/>
                </a:cubicBezTo>
                <a:cubicBezTo>
                  <a:pt x="16597" y="16795"/>
                  <a:pt x="16661" y="16737"/>
                  <a:pt x="16747" y="16711"/>
                </a:cubicBezTo>
                <a:cubicBezTo>
                  <a:pt x="16832" y="16686"/>
                  <a:pt x="16886" y="16636"/>
                  <a:pt x="16920" y="16583"/>
                </a:cubicBezTo>
                <a:cubicBezTo>
                  <a:pt x="16949" y="16537"/>
                  <a:pt x="16965" y="16488"/>
                  <a:pt x="16961" y="16437"/>
                </a:cubicBezTo>
                <a:cubicBezTo>
                  <a:pt x="16956" y="16418"/>
                  <a:pt x="16954" y="16392"/>
                  <a:pt x="16947" y="16375"/>
                </a:cubicBezTo>
                <a:cubicBezTo>
                  <a:pt x="16921" y="16317"/>
                  <a:pt x="16886" y="16271"/>
                  <a:pt x="16841" y="16241"/>
                </a:cubicBezTo>
                <a:cubicBezTo>
                  <a:pt x="16825" y="16230"/>
                  <a:pt x="16825" y="16216"/>
                  <a:pt x="16812" y="16205"/>
                </a:cubicBezTo>
                <a:cubicBezTo>
                  <a:pt x="16789" y="16190"/>
                  <a:pt x="16754" y="16191"/>
                  <a:pt x="16728" y="16180"/>
                </a:cubicBezTo>
                <a:cubicBezTo>
                  <a:pt x="16688" y="16170"/>
                  <a:pt x="16652" y="16148"/>
                  <a:pt x="16610" y="16150"/>
                </a:cubicBezTo>
                <a:close/>
                <a:moveTo>
                  <a:pt x="9347" y="16156"/>
                </a:moveTo>
                <a:cubicBezTo>
                  <a:pt x="9280" y="16151"/>
                  <a:pt x="9214" y="16175"/>
                  <a:pt x="9149" y="16205"/>
                </a:cubicBezTo>
                <a:cubicBezTo>
                  <a:pt x="9132" y="16214"/>
                  <a:pt x="9114" y="16220"/>
                  <a:pt x="9096" y="16229"/>
                </a:cubicBezTo>
                <a:cubicBezTo>
                  <a:pt x="9031" y="16270"/>
                  <a:pt x="8971" y="16327"/>
                  <a:pt x="8923" y="16406"/>
                </a:cubicBezTo>
                <a:cubicBezTo>
                  <a:pt x="8806" y="16598"/>
                  <a:pt x="8842" y="16653"/>
                  <a:pt x="9087" y="16656"/>
                </a:cubicBezTo>
                <a:cubicBezTo>
                  <a:pt x="9403" y="16660"/>
                  <a:pt x="9702" y="17203"/>
                  <a:pt x="9571" y="17535"/>
                </a:cubicBezTo>
                <a:cubicBezTo>
                  <a:pt x="9534" y="17629"/>
                  <a:pt x="9407" y="17704"/>
                  <a:pt x="9289" y="17706"/>
                </a:cubicBezTo>
                <a:cubicBezTo>
                  <a:pt x="8958" y="17712"/>
                  <a:pt x="8793" y="18098"/>
                  <a:pt x="8793" y="18872"/>
                </a:cubicBezTo>
                <a:cubicBezTo>
                  <a:pt x="8793" y="19204"/>
                  <a:pt x="8842" y="19527"/>
                  <a:pt x="8904" y="19702"/>
                </a:cubicBezTo>
                <a:cubicBezTo>
                  <a:pt x="8931" y="19716"/>
                  <a:pt x="8953" y="19726"/>
                  <a:pt x="8983" y="19738"/>
                </a:cubicBezTo>
                <a:cubicBezTo>
                  <a:pt x="8995" y="19743"/>
                  <a:pt x="9014" y="19746"/>
                  <a:pt x="9027" y="19751"/>
                </a:cubicBezTo>
                <a:cubicBezTo>
                  <a:pt x="9034" y="19753"/>
                  <a:pt x="9047" y="19754"/>
                  <a:pt x="9055" y="19757"/>
                </a:cubicBezTo>
                <a:cubicBezTo>
                  <a:pt x="9136" y="19784"/>
                  <a:pt x="9246" y="19789"/>
                  <a:pt x="9342" y="19806"/>
                </a:cubicBezTo>
                <a:cubicBezTo>
                  <a:pt x="9429" y="19762"/>
                  <a:pt x="9529" y="19733"/>
                  <a:pt x="9614" y="19745"/>
                </a:cubicBezTo>
                <a:cubicBezTo>
                  <a:pt x="9829" y="19774"/>
                  <a:pt x="9846" y="19670"/>
                  <a:pt x="9846" y="18274"/>
                </a:cubicBezTo>
                <a:cubicBezTo>
                  <a:pt x="9846" y="17446"/>
                  <a:pt x="9791" y="16626"/>
                  <a:pt x="9723" y="16455"/>
                </a:cubicBezTo>
                <a:cubicBezTo>
                  <a:pt x="9649" y="16268"/>
                  <a:pt x="9502" y="16166"/>
                  <a:pt x="9347" y="16156"/>
                </a:cubicBezTo>
                <a:close/>
                <a:moveTo>
                  <a:pt x="14443" y="16186"/>
                </a:moveTo>
                <a:cubicBezTo>
                  <a:pt x="14383" y="16178"/>
                  <a:pt x="14324" y="16190"/>
                  <a:pt x="14267" y="16223"/>
                </a:cubicBezTo>
                <a:cubicBezTo>
                  <a:pt x="14234" y="16245"/>
                  <a:pt x="14198" y="16270"/>
                  <a:pt x="14166" y="16308"/>
                </a:cubicBezTo>
                <a:cubicBezTo>
                  <a:pt x="14148" y="16328"/>
                  <a:pt x="14131" y="16350"/>
                  <a:pt x="14113" y="16375"/>
                </a:cubicBezTo>
                <a:cubicBezTo>
                  <a:pt x="14073" y="16436"/>
                  <a:pt x="14037" y="16518"/>
                  <a:pt x="14000" y="16601"/>
                </a:cubicBezTo>
                <a:cubicBezTo>
                  <a:pt x="13895" y="16945"/>
                  <a:pt x="13843" y="17483"/>
                  <a:pt x="13843" y="18249"/>
                </a:cubicBezTo>
                <a:cubicBezTo>
                  <a:pt x="13843" y="19345"/>
                  <a:pt x="13876" y="19575"/>
                  <a:pt x="14072" y="19769"/>
                </a:cubicBezTo>
                <a:cubicBezTo>
                  <a:pt x="14327" y="20021"/>
                  <a:pt x="14759" y="19857"/>
                  <a:pt x="14918" y="19452"/>
                </a:cubicBezTo>
                <a:cubicBezTo>
                  <a:pt x="14925" y="19433"/>
                  <a:pt x="14926" y="19425"/>
                  <a:pt x="14930" y="19409"/>
                </a:cubicBezTo>
                <a:cubicBezTo>
                  <a:pt x="14899" y="19356"/>
                  <a:pt x="14860" y="19321"/>
                  <a:pt x="14810" y="19317"/>
                </a:cubicBezTo>
                <a:cubicBezTo>
                  <a:pt x="14773" y="19325"/>
                  <a:pt x="14754" y="19316"/>
                  <a:pt x="14699" y="19342"/>
                </a:cubicBezTo>
                <a:cubicBezTo>
                  <a:pt x="14684" y="19349"/>
                  <a:pt x="14672" y="19348"/>
                  <a:pt x="14658" y="19354"/>
                </a:cubicBezTo>
                <a:cubicBezTo>
                  <a:pt x="14612" y="19372"/>
                  <a:pt x="14568" y="19384"/>
                  <a:pt x="14530" y="19384"/>
                </a:cubicBezTo>
                <a:cubicBezTo>
                  <a:pt x="14509" y="19385"/>
                  <a:pt x="14490" y="19378"/>
                  <a:pt x="14470" y="19372"/>
                </a:cubicBezTo>
                <a:cubicBezTo>
                  <a:pt x="14448" y="19365"/>
                  <a:pt x="14425" y="19357"/>
                  <a:pt x="14405" y="19342"/>
                </a:cubicBezTo>
                <a:cubicBezTo>
                  <a:pt x="14404" y="19341"/>
                  <a:pt x="14403" y="19342"/>
                  <a:pt x="14402" y="19342"/>
                </a:cubicBezTo>
                <a:cubicBezTo>
                  <a:pt x="14395" y="19336"/>
                  <a:pt x="14388" y="19324"/>
                  <a:pt x="14381" y="19317"/>
                </a:cubicBezTo>
                <a:cubicBezTo>
                  <a:pt x="14352" y="19291"/>
                  <a:pt x="14325" y="19264"/>
                  <a:pt x="14299" y="19220"/>
                </a:cubicBezTo>
                <a:cubicBezTo>
                  <a:pt x="14266" y="19163"/>
                  <a:pt x="14233" y="19092"/>
                  <a:pt x="14202" y="19006"/>
                </a:cubicBezTo>
                <a:cubicBezTo>
                  <a:pt x="14142" y="18837"/>
                  <a:pt x="14104" y="18690"/>
                  <a:pt x="14089" y="18560"/>
                </a:cubicBezTo>
                <a:cubicBezTo>
                  <a:pt x="14089" y="18559"/>
                  <a:pt x="14089" y="18556"/>
                  <a:pt x="14089" y="18554"/>
                </a:cubicBezTo>
                <a:cubicBezTo>
                  <a:pt x="14075" y="18425"/>
                  <a:pt x="14084" y="18319"/>
                  <a:pt x="14116" y="18231"/>
                </a:cubicBezTo>
                <a:cubicBezTo>
                  <a:pt x="14147" y="18141"/>
                  <a:pt x="14202" y="18074"/>
                  <a:pt x="14280" y="18029"/>
                </a:cubicBezTo>
                <a:cubicBezTo>
                  <a:pt x="14354" y="17986"/>
                  <a:pt x="14449" y="17962"/>
                  <a:pt x="14566" y="17962"/>
                </a:cubicBezTo>
                <a:cubicBezTo>
                  <a:pt x="14571" y="17962"/>
                  <a:pt x="14573" y="17962"/>
                  <a:pt x="14578" y="17962"/>
                </a:cubicBezTo>
                <a:cubicBezTo>
                  <a:pt x="14811" y="17960"/>
                  <a:pt x="14912" y="17909"/>
                  <a:pt x="14949" y="17724"/>
                </a:cubicBezTo>
                <a:cubicBezTo>
                  <a:pt x="14951" y="17710"/>
                  <a:pt x="14954" y="17698"/>
                  <a:pt x="14954" y="17682"/>
                </a:cubicBezTo>
                <a:cubicBezTo>
                  <a:pt x="14957" y="17661"/>
                  <a:pt x="14957" y="17631"/>
                  <a:pt x="14959" y="17608"/>
                </a:cubicBezTo>
                <a:cubicBezTo>
                  <a:pt x="14957" y="17505"/>
                  <a:pt x="14951" y="17380"/>
                  <a:pt x="14937" y="17206"/>
                </a:cubicBezTo>
                <a:cubicBezTo>
                  <a:pt x="14933" y="17150"/>
                  <a:pt x="14933" y="17100"/>
                  <a:pt x="14930" y="17047"/>
                </a:cubicBezTo>
                <a:cubicBezTo>
                  <a:pt x="14877" y="16721"/>
                  <a:pt x="14772" y="16441"/>
                  <a:pt x="14639" y="16284"/>
                </a:cubicBezTo>
                <a:cubicBezTo>
                  <a:pt x="14626" y="16274"/>
                  <a:pt x="14612" y="16257"/>
                  <a:pt x="14600" y="16247"/>
                </a:cubicBezTo>
                <a:cubicBezTo>
                  <a:pt x="14545" y="16206"/>
                  <a:pt x="14504" y="16198"/>
                  <a:pt x="14460" y="16186"/>
                </a:cubicBezTo>
                <a:cubicBezTo>
                  <a:pt x="14455" y="16185"/>
                  <a:pt x="14451" y="16187"/>
                  <a:pt x="14446" y="16186"/>
                </a:cubicBezTo>
                <a:cubicBezTo>
                  <a:pt x="14445" y="16186"/>
                  <a:pt x="14444" y="16186"/>
                  <a:pt x="14443" y="16186"/>
                </a:cubicBezTo>
                <a:close/>
                <a:moveTo>
                  <a:pt x="19887" y="16211"/>
                </a:moveTo>
                <a:lnTo>
                  <a:pt x="19583" y="16223"/>
                </a:lnTo>
                <a:lnTo>
                  <a:pt x="19583" y="18786"/>
                </a:lnTo>
                <a:cubicBezTo>
                  <a:pt x="19583" y="19756"/>
                  <a:pt x="19593" y="20332"/>
                  <a:pt x="19612" y="20721"/>
                </a:cubicBezTo>
                <a:cubicBezTo>
                  <a:pt x="19627" y="20968"/>
                  <a:pt x="19648" y="21150"/>
                  <a:pt x="19675" y="21252"/>
                </a:cubicBezTo>
                <a:cubicBezTo>
                  <a:pt x="19691" y="21299"/>
                  <a:pt x="19707" y="21338"/>
                  <a:pt x="19730" y="21338"/>
                </a:cubicBezTo>
                <a:cubicBezTo>
                  <a:pt x="19798" y="21338"/>
                  <a:pt x="19853" y="21112"/>
                  <a:pt x="19884" y="20819"/>
                </a:cubicBezTo>
                <a:cubicBezTo>
                  <a:pt x="19886" y="20787"/>
                  <a:pt x="19888" y="20774"/>
                  <a:pt x="19889" y="20739"/>
                </a:cubicBezTo>
                <a:cubicBezTo>
                  <a:pt x="19915" y="20137"/>
                  <a:pt x="19962" y="19867"/>
                  <a:pt x="20041" y="19867"/>
                </a:cubicBezTo>
                <a:cubicBezTo>
                  <a:pt x="20066" y="19867"/>
                  <a:pt x="20086" y="19889"/>
                  <a:pt x="20101" y="19928"/>
                </a:cubicBezTo>
                <a:cubicBezTo>
                  <a:pt x="20139" y="19909"/>
                  <a:pt x="20181" y="19899"/>
                  <a:pt x="20236" y="19897"/>
                </a:cubicBezTo>
                <a:cubicBezTo>
                  <a:pt x="20515" y="19885"/>
                  <a:pt x="20701" y="19494"/>
                  <a:pt x="20776" y="18768"/>
                </a:cubicBezTo>
                <a:cubicBezTo>
                  <a:pt x="20785" y="18684"/>
                  <a:pt x="20782" y="18567"/>
                  <a:pt x="20788" y="18475"/>
                </a:cubicBezTo>
                <a:cubicBezTo>
                  <a:pt x="20798" y="18286"/>
                  <a:pt x="20812" y="18097"/>
                  <a:pt x="20810" y="17901"/>
                </a:cubicBezTo>
                <a:cubicBezTo>
                  <a:pt x="20807" y="17620"/>
                  <a:pt x="20791" y="17341"/>
                  <a:pt x="20764" y="17102"/>
                </a:cubicBezTo>
                <a:cubicBezTo>
                  <a:pt x="20751" y="16991"/>
                  <a:pt x="20733" y="16894"/>
                  <a:pt x="20716" y="16803"/>
                </a:cubicBezTo>
                <a:cubicBezTo>
                  <a:pt x="20624" y="16436"/>
                  <a:pt x="20448" y="16275"/>
                  <a:pt x="20190" y="16235"/>
                </a:cubicBezTo>
                <a:cubicBezTo>
                  <a:pt x="20187" y="16237"/>
                  <a:pt x="20185" y="16239"/>
                  <a:pt x="20181" y="16241"/>
                </a:cubicBezTo>
                <a:cubicBezTo>
                  <a:pt x="20065" y="16300"/>
                  <a:pt x="19972" y="16287"/>
                  <a:pt x="19887" y="16211"/>
                </a:cubicBezTo>
                <a:close/>
                <a:moveTo>
                  <a:pt x="10255" y="16229"/>
                </a:moveTo>
                <a:lnTo>
                  <a:pt x="10255" y="18005"/>
                </a:lnTo>
                <a:cubicBezTo>
                  <a:pt x="10255" y="18949"/>
                  <a:pt x="10294" y="19652"/>
                  <a:pt x="10347" y="19745"/>
                </a:cubicBezTo>
                <a:cubicBezTo>
                  <a:pt x="10376" y="19694"/>
                  <a:pt x="10402" y="19616"/>
                  <a:pt x="10422" y="19470"/>
                </a:cubicBezTo>
                <a:cubicBezTo>
                  <a:pt x="10422" y="19469"/>
                  <a:pt x="10422" y="19465"/>
                  <a:pt x="10422" y="19464"/>
                </a:cubicBezTo>
                <a:cubicBezTo>
                  <a:pt x="10430" y="19401"/>
                  <a:pt x="10430" y="19252"/>
                  <a:pt x="10436" y="19171"/>
                </a:cubicBezTo>
                <a:cubicBezTo>
                  <a:pt x="10447" y="18964"/>
                  <a:pt x="10460" y="18754"/>
                  <a:pt x="10460" y="18487"/>
                </a:cubicBezTo>
                <a:cubicBezTo>
                  <a:pt x="10460" y="17472"/>
                  <a:pt x="10505" y="17118"/>
                  <a:pt x="10665" y="16864"/>
                </a:cubicBezTo>
                <a:cubicBezTo>
                  <a:pt x="10951" y="16412"/>
                  <a:pt x="10920" y="16229"/>
                  <a:pt x="10561" y="16229"/>
                </a:cubicBezTo>
                <a:lnTo>
                  <a:pt x="10255" y="16229"/>
                </a:lnTo>
                <a:close/>
                <a:moveTo>
                  <a:pt x="12894" y="16241"/>
                </a:moveTo>
                <a:cubicBezTo>
                  <a:pt x="12864" y="16246"/>
                  <a:pt x="12841" y="16239"/>
                  <a:pt x="12810" y="16247"/>
                </a:cubicBezTo>
                <a:lnTo>
                  <a:pt x="12407" y="16351"/>
                </a:lnTo>
                <a:lnTo>
                  <a:pt x="12407" y="17975"/>
                </a:lnTo>
                <a:cubicBezTo>
                  <a:pt x="12407" y="18518"/>
                  <a:pt x="12418" y="18942"/>
                  <a:pt x="12436" y="19238"/>
                </a:cubicBezTo>
                <a:cubicBezTo>
                  <a:pt x="12454" y="19530"/>
                  <a:pt x="12478" y="19703"/>
                  <a:pt x="12504" y="19738"/>
                </a:cubicBezTo>
                <a:cubicBezTo>
                  <a:pt x="12512" y="19750"/>
                  <a:pt x="12522" y="19720"/>
                  <a:pt x="12530" y="19702"/>
                </a:cubicBezTo>
                <a:cubicBezTo>
                  <a:pt x="12534" y="19693"/>
                  <a:pt x="12538" y="19704"/>
                  <a:pt x="12542" y="19690"/>
                </a:cubicBezTo>
                <a:cubicBezTo>
                  <a:pt x="12557" y="19630"/>
                  <a:pt x="12573" y="19489"/>
                  <a:pt x="12586" y="19336"/>
                </a:cubicBezTo>
                <a:cubicBezTo>
                  <a:pt x="12586" y="19334"/>
                  <a:pt x="12585" y="19326"/>
                  <a:pt x="12586" y="19323"/>
                </a:cubicBezTo>
                <a:cubicBezTo>
                  <a:pt x="12606" y="19082"/>
                  <a:pt x="12621" y="18764"/>
                  <a:pt x="12631" y="18286"/>
                </a:cubicBezTo>
                <a:cubicBezTo>
                  <a:pt x="12660" y="16886"/>
                  <a:pt x="12680" y="16791"/>
                  <a:pt x="12920" y="16791"/>
                </a:cubicBezTo>
                <a:cubicBezTo>
                  <a:pt x="12976" y="16791"/>
                  <a:pt x="13016" y="16804"/>
                  <a:pt x="13051" y="16827"/>
                </a:cubicBezTo>
                <a:cubicBezTo>
                  <a:pt x="13059" y="16833"/>
                  <a:pt x="13065" y="16849"/>
                  <a:pt x="13072" y="16858"/>
                </a:cubicBezTo>
                <a:cubicBezTo>
                  <a:pt x="13085" y="16871"/>
                  <a:pt x="13101" y="16875"/>
                  <a:pt x="13111" y="16900"/>
                </a:cubicBezTo>
                <a:cubicBezTo>
                  <a:pt x="13116" y="16915"/>
                  <a:pt x="13118" y="16946"/>
                  <a:pt x="13123" y="16968"/>
                </a:cubicBezTo>
                <a:cubicBezTo>
                  <a:pt x="13173" y="17145"/>
                  <a:pt x="13191" y="17500"/>
                  <a:pt x="13207" y="18286"/>
                </a:cubicBezTo>
                <a:cubicBezTo>
                  <a:pt x="13230" y="19382"/>
                  <a:pt x="13276" y="19781"/>
                  <a:pt x="13386" y="19781"/>
                </a:cubicBezTo>
                <a:cubicBezTo>
                  <a:pt x="13572" y="19781"/>
                  <a:pt x="13594" y="17092"/>
                  <a:pt x="13424" y="16540"/>
                </a:cubicBezTo>
                <a:cubicBezTo>
                  <a:pt x="13394" y="16495"/>
                  <a:pt x="13366" y="16446"/>
                  <a:pt x="13335" y="16406"/>
                </a:cubicBezTo>
                <a:cubicBezTo>
                  <a:pt x="13240" y="16308"/>
                  <a:pt x="13077" y="16241"/>
                  <a:pt x="12894" y="16241"/>
                </a:cubicBezTo>
                <a:close/>
                <a:moveTo>
                  <a:pt x="20142" y="16705"/>
                </a:moveTo>
                <a:cubicBezTo>
                  <a:pt x="20359" y="16677"/>
                  <a:pt x="20514" y="17310"/>
                  <a:pt x="20484" y="18200"/>
                </a:cubicBezTo>
                <a:cubicBezTo>
                  <a:pt x="20461" y="18908"/>
                  <a:pt x="20405" y="19150"/>
                  <a:pt x="20246" y="19207"/>
                </a:cubicBezTo>
                <a:cubicBezTo>
                  <a:pt x="19957" y="19312"/>
                  <a:pt x="19892" y="19076"/>
                  <a:pt x="19892" y="17914"/>
                </a:cubicBezTo>
                <a:cubicBezTo>
                  <a:pt x="19892" y="17257"/>
                  <a:pt x="19944" y="16853"/>
                  <a:pt x="20046" y="16754"/>
                </a:cubicBezTo>
                <a:cubicBezTo>
                  <a:pt x="20079" y="16722"/>
                  <a:pt x="20111" y="16709"/>
                  <a:pt x="20142" y="16705"/>
                </a:cubicBezTo>
                <a:close/>
                <a:moveTo>
                  <a:pt x="9400" y="18023"/>
                </a:moveTo>
                <a:cubicBezTo>
                  <a:pt x="9426" y="18016"/>
                  <a:pt x="9450" y="18022"/>
                  <a:pt x="9472" y="18042"/>
                </a:cubicBezTo>
                <a:cubicBezTo>
                  <a:pt x="9651" y="18193"/>
                  <a:pt x="9624" y="19008"/>
                  <a:pt x="9431" y="19268"/>
                </a:cubicBezTo>
                <a:cubicBezTo>
                  <a:pt x="9175" y="19616"/>
                  <a:pt x="9131" y="19595"/>
                  <a:pt x="9055" y="19098"/>
                </a:cubicBezTo>
                <a:cubicBezTo>
                  <a:pt x="8997" y="18709"/>
                  <a:pt x="9221" y="18073"/>
                  <a:pt x="9400" y="18023"/>
                </a:cubicBezTo>
                <a:close/>
              </a:path>
            </a:pathLst>
          </a:custGeom>
          <a:noFill/>
          <a:ln>
            <a:noFill/>
          </a:ln>
        </p:spPr>
      </p:pic>
      <p:sp>
        <p:nvSpPr>
          <p:cNvPr id="20" name="Google Shape;20;p1"/>
          <p:cNvSpPr/>
          <p:nvPr/>
        </p:nvSpPr>
        <p:spPr>
          <a:xfrm>
            <a:off x="6345947" y="4553635"/>
            <a:ext cx="312906" cy="64633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535353"/>
              </a:buClr>
              <a:buSzPts val="3600"/>
              <a:buFont typeface="Gill Sans"/>
              <a:buNone/>
            </a:pPr>
            <a:r>
              <a:rPr b="0" i="0" lang="en-US" sz="3600" u="none" cap="none" strike="noStrike">
                <a:solidFill>
                  <a:srgbClr val="535353"/>
                </a:solidFill>
                <a:latin typeface="Gill Sans"/>
                <a:ea typeface="Gill Sans"/>
                <a:cs typeface="Gill Sans"/>
                <a:sym typeface="Gill Sans"/>
              </a:rPr>
              <a:t> </a:t>
            </a:r>
            <a:endParaRPr b="0" i="0" sz="1400" u="none" cap="none" strike="noStrike">
              <a:solidFill>
                <a:srgbClr val="000000"/>
              </a:solidFill>
              <a:latin typeface="Arial"/>
              <a:ea typeface="Arial"/>
              <a:cs typeface="Arial"/>
              <a:sym typeface="Arial"/>
            </a:endParaRPr>
          </a:p>
        </p:txBody>
      </p:sp>
      <p:sp>
        <p:nvSpPr>
          <p:cNvPr id="21" name="Google Shape;21;p1"/>
          <p:cNvSpPr txBox="1"/>
          <p:nvPr>
            <p:ph type="title"/>
          </p:nvPr>
        </p:nvSpPr>
        <p:spPr>
          <a:xfrm>
            <a:off x="-248450" y="7814725"/>
            <a:ext cx="9299400" cy="1098900"/>
          </a:xfrm>
          <a:prstGeom prst="rect">
            <a:avLst/>
          </a:prstGeom>
          <a:noFill/>
          <a:ln>
            <a:noFill/>
          </a:ln>
        </p:spPr>
        <p:txBody>
          <a:bodyPr anchorCtr="0" anchor="b" bIns="50800" lIns="50800" spcFirstLastPara="1" rIns="50800" wrap="square" tIns="50800">
            <a:noAutofit/>
          </a:bodyPr>
          <a:lstStyle/>
          <a:p>
            <a:pPr indent="0" lvl="0" marL="0" rtl="0" algn="ctr">
              <a:lnSpc>
                <a:spcPct val="100000"/>
              </a:lnSpc>
              <a:spcBef>
                <a:spcPts val="0"/>
              </a:spcBef>
              <a:spcAft>
                <a:spcPts val="0"/>
              </a:spcAft>
              <a:buSzPts val="1800"/>
              <a:buNone/>
            </a:pPr>
            <a:r>
              <a:rPr lang="en-US" sz="5700"/>
              <a:t>Thursday 22nd February, 2024</a:t>
            </a:r>
            <a:endParaRPr sz="5700"/>
          </a:p>
        </p:txBody>
      </p:sp>
      <p:pic>
        <p:nvPicPr>
          <p:cNvPr id="22" name="Google Shape;22;p1"/>
          <p:cNvPicPr preferRelativeResize="0"/>
          <p:nvPr/>
        </p:nvPicPr>
        <p:blipFill rotWithShape="1">
          <a:blip r:embed="rId4">
            <a:alphaModFix/>
          </a:blip>
          <a:srcRect b="0" l="0" r="0" t="0"/>
          <a:stretch/>
        </p:blipFill>
        <p:spPr>
          <a:xfrm>
            <a:off x="6502400" y="2792801"/>
            <a:ext cx="4308450" cy="4717124"/>
          </a:xfrm>
          <a:prstGeom prst="rect">
            <a:avLst/>
          </a:prstGeom>
          <a:noFill/>
          <a:ln>
            <a:noFill/>
          </a:ln>
        </p:spPr>
      </p:pic>
      <p:pic>
        <p:nvPicPr>
          <p:cNvPr id="23" name="Google Shape;23;p1"/>
          <p:cNvPicPr preferRelativeResize="0"/>
          <p:nvPr/>
        </p:nvPicPr>
        <p:blipFill rotWithShape="1">
          <a:blip r:embed="rId5">
            <a:alphaModFix/>
          </a:blip>
          <a:srcRect b="0" l="0" r="0" t="0"/>
          <a:stretch/>
        </p:blipFill>
        <p:spPr>
          <a:xfrm>
            <a:off x="1703729" y="2945200"/>
            <a:ext cx="4190446" cy="4717126"/>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 name="Shape 27"/>
        <p:cNvGrpSpPr/>
        <p:nvPr/>
      </p:nvGrpSpPr>
      <p:grpSpPr>
        <a:xfrm>
          <a:off x="0" y="0"/>
          <a:ext cx="0" cy="0"/>
          <a:chOff x="0" y="0"/>
          <a:chExt cx="0" cy="0"/>
        </a:xfrm>
      </p:grpSpPr>
      <p:sp>
        <p:nvSpPr>
          <p:cNvPr id="28" name="Google Shape;28;ga3bf37393d_0_20"/>
          <p:cNvSpPr txBox="1"/>
          <p:nvPr>
            <p:ph type="title"/>
          </p:nvPr>
        </p:nvSpPr>
        <p:spPr>
          <a:xfrm>
            <a:off x="355550" y="472925"/>
            <a:ext cx="12293700" cy="1098900"/>
          </a:xfrm>
          <a:prstGeom prst="rect">
            <a:avLst/>
          </a:prstGeom>
          <a:noFill/>
          <a:ln>
            <a:noFill/>
          </a:ln>
        </p:spPr>
        <p:txBody>
          <a:bodyPr anchorCtr="0" anchor="b" bIns="50800" lIns="50800" spcFirstLastPara="1" rIns="50800" wrap="square" tIns="50800">
            <a:noAutofit/>
          </a:bodyPr>
          <a:lstStyle/>
          <a:p>
            <a:pPr indent="0" lvl="0" marL="0" rtl="0" algn="ctr">
              <a:lnSpc>
                <a:spcPct val="100000"/>
              </a:lnSpc>
              <a:spcBef>
                <a:spcPts val="0"/>
              </a:spcBef>
              <a:spcAft>
                <a:spcPts val="0"/>
              </a:spcAft>
              <a:buSzPts val="1800"/>
              <a:buNone/>
            </a:pPr>
            <a:r>
              <a:rPr lang="en-US"/>
              <a:t>What are the SATS tests?</a:t>
            </a:r>
            <a:endParaRPr/>
          </a:p>
        </p:txBody>
      </p:sp>
      <p:sp>
        <p:nvSpPr>
          <p:cNvPr id="29" name="Google Shape;29;ga3bf37393d_0_20"/>
          <p:cNvSpPr txBox="1"/>
          <p:nvPr>
            <p:ph idx="1" type="body"/>
          </p:nvPr>
        </p:nvSpPr>
        <p:spPr>
          <a:xfrm>
            <a:off x="355600" y="2045450"/>
            <a:ext cx="12293700" cy="6933000"/>
          </a:xfrm>
          <a:prstGeom prst="rect">
            <a:avLst/>
          </a:prstGeom>
          <a:noFill/>
          <a:ln>
            <a:noFill/>
          </a:ln>
        </p:spPr>
        <p:txBody>
          <a:bodyPr anchorCtr="0" anchor="t" bIns="50800" lIns="50800" spcFirstLastPara="1" rIns="50800" wrap="square" tIns="50800">
            <a:noAutofit/>
          </a:bodyPr>
          <a:lstStyle/>
          <a:p>
            <a:pPr indent="0" lvl="0" marL="0" rtl="0" algn="l">
              <a:lnSpc>
                <a:spcPct val="115000"/>
              </a:lnSpc>
              <a:spcBef>
                <a:spcPts val="0"/>
              </a:spcBef>
              <a:spcAft>
                <a:spcPts val="0"/>
              </a:spcAft>
              <a:buSzPts val="3800"/>
              <a:buNone/>
            </a:pPr>
            <a:r>
              <a:rPr lang="en-US" sz="2700">
                <a:solidFill>
                  <a:srgbClr val="000000"/>
                </a:solidFill>
                <a:latin typeface="Century Gothic"/>
                <a:ea typeface="Century Gothic"/>
                <a:cs typeface="Century Gothic"/>
                <a:sym typeface="Century Gothic"/>
              </a:rPr>
              <a:t>•</a:t>
            </a:r>
            <a:r>
              <a:rPr b="1" lang="en-US" sz="2700">
                <a:solidFill>
                  <a:srgbClr val="002060"/>
                </a:solidFill>
                <a:latin typeface="Century Gothic"/>
                <a:ea typeface="Century Gothic"/>
                <a:cs typeface="Century Gothic"/>
                <a:sym typeface="Century Gothic"/>
              </a:rPr>
              <a:t>The end of KS2 assessments are sometimes informally referred to as ‘SATS’.</a:t>
            </a:r>
            <a:endParaRPr b="1" sz="2700">
              <a:solidFill>
                <a:srgbClr val="002060"/>
              </a:solidFill>
              <a:latin typeface="Century Gothic"/>
              <a:ea typeface="Century Gothic"/>
              <a:cs typeface="Century Gothic"/>
              <a:sym typeface="Century Gothic"/>
            </a:endParaRPr>
          </a:p>
          <a:p>
            <a:pPr indent="0" lvl="0" marL="0" rtl="0" algn="l">
              <a:lnSpc>
                <a:spcPct val="115000"/>
              </a:lnSpc>
              <a:spcBef>
                <a:spcPts val="0"/>
              </a:spcBef>
              <a:spcAft>
                <a:spcPts val="0"/>
              </a:spcAft>
              <a:buSzPts val="3800"/>
              <a:buNone/>
            </a:pPr>
            <a:r>
              <a:rPr lang="en-US" sz="2700">
                <a:solidFill>
                  <a:srgbClr val="000000"/>
                </a:solidFill>
                <a:latin typeface="Century Gothic"/>
                <a:ea typeface="Century Gothic"/>
                <a:cs typeface="Century Gothic"/>
                <a:sym typeface="Century Gothic"/>
              </a:rPr>
              <a:t>•</a:t>
            </a:r>
            <a:r>
              <a:rPr b="1" lang="en-US" sz="2700">
                <a:solidFill>
                  <a:srgbClr val="002060"/>
                </a:solidFill>
                <a:latin typeface="Century Gothic"/>
                <a:ea typeface="Century Gothic"/>
                <a:cs typeface="Century Gothic"/>
                <a:sym typeface="Century Gothic"/>
              </a:rPr>
              <a:t>SATS week across the country begins on 13th May 2024</a:t>
            </a:r>
            <a:endParaRPr b="1" sz="2700">
              <a:solidFill>
                <a:srgbClr val="7030A0"/>
              </a:solidFill>
              <a:latin typeface="Century Gothic"/>
              <a:ea typeface="Century Gothic"/>
              <a:cs typeface="Century Gothic"/>
              <a:sym typeface="Century Gothic"/>
            </a:endParaRPr>
          </a:p>
          <a:p>
            <a:pPr indent="0" lvl="0" marL="0" rtl="0" algn="l">
              <a:lnSpc>
                <a:spcPct val="115000"/>
              </a:lnSpc>
              <a:spcBef>
                <a:spcPts val="0"/>
              </a:spcBef>
              <a:spcAft>
                <a:spcPts val="0"/>
              </a:spcAft>
              <a:buSzPts val="3800"/>
              <a:buNone/>
            </a:pPr>
            <a:r>
              <a:rPr lang="en-US" sz="2700">
                <a:solidFill>
                  <a:srgbClr val="000000"/>
                </a:solidFill>
                <a:latin typeface="Century Gothic"/>
                <a:ea typeface="Century Gothic"/>
                <a:cs typeface="Century Gothic"/>
                <a:sym typeface="Century Gothic"/>
              </a:rPr>
              <a:t>•</a:t>
            </a:r>
            <a:r>
              <a:rPr b="1" lang="en-US" sz="2700">
                <a:solidFill>
                  <a:srgbClr val="002060"/>
                </a:solidFill>
                <a:latin typeface="Century Gothic"/>
                <a:ea typeface="Century Gothic"/>
                <a:cs typeface="Century Gothic"/>
                <a:sym typeface="Century Gothic"/>
              </a:rPr>
              <a:t>Pupils will complete test papers in some of the areas that have to be assessed. Other areas, like writing, are assessed using evidence collected by the teacher over a longer period of time.</a:t>
            </a:r>
            <a:endParaRPr b="1" sz="2700">
              <a:solidFill>
                <a:srgbClr val="002060"/>
              </a:solidFill>
              <a:latin typeface="Century Gothic"/>
              <a:ea typeface="Century Gothic"/>
              <a:cs typeface="Century Gothic"/>
              <a:sym typeface="Century Gothic"/>
            </a:endParaRPr>
          </a:p>
          <a:p>
            <a:pPr indent="0" lvl="0" marL="0" rtl="0" algn="l">
              <a:lnSpc>
                <a:spcPct val="115000"/>
              </a:lnSpc>
              <a:spcBef>
                <a:spcPts val="0"/>
              </a:spcBef>
              <a:spcAft>
                <a:spcPts val="0"/>
              </a:spcAft>
              <a:buSzPts val="3800"/>
              <a:buNone/>
            </a:pPr>
            <a:r>
              <a:rPr lang="en-US" sz="2700">
                <a:solidFill>
                  <a:srgbClr val="000000"/>
                </a:solidFill>
                <a:latin typeface="Century Gothic"/>
                <a:ea typeface="Century Gothic"/>
                <a:cs typeface="Century Gothic"/>
                <a:sym typeface="Century Gothic"/>
              </a:rPr>
              <a:t>•</a:t>
            </a:r>
            <a:r>
              <a:rPr b="1" lang="en-US" sz="2700">
                <a:solidFill>
                  <a:srgbClr val="002060"/>
                </a:solidFill>
                <a:latin typeface="Century Gothic"/>
                <a:ea typeface="Century Gothic"/>
                <a:cs typeface="Century Gothic"/>
                <a:sym typeface="Century Gothic"/>
              </a:rPr>
              <a:t>Pupils will complete SATS test papers in:</a:t>
            </a:r>
            <a:endParaRPr b="1" sz="2700">
              <a:solidFill>
                <a:srgbClr val="002060"/>
              </a:solidFill>
              <a:latin typeface="Century Gothic"/>
              <a:ea typeface="Century Gothic"/>
              <a:cs typeface="Century Gothic"/>
              <a:sym typeface="Century Gothic"/>
            </a:endParaRPr>
          </a:p>
          <a:p>
            <a:pPr indent="0" lvl="0" marL="0" rtl="0" algn="l">
              <a:lnSpc>
                <a:spcPct val="115000"/>
              </a:lnSpc>
              <a:spcBef>
                <a:spcPts val="0"/>
              </a:spcBef>
              <a:spcAft>
                <a:spcPts val="0"/>
              </a:spcAft>
              <a:buSzPts val="3800"/>
              <a:buNone/>
            </a:pPr>
            <a:r>
              <a:rPr b="1" lang="en-US" sz="2300">
                <a:solidFill>
                  <a:srgbClr val="7030A0"/>
                </a:solidFill>
                <a:latin typeface="Century Gothic"/>
                <a:ea typeface="Century Gothic"/>
                <a:cs typeface="Century Gothic"/>
                <a:sym typeface="Century Gothic"/>
              </a:rPr>
              <a:t>- Reading</a:t>
            </a:r>
            <a:endParaRPr b="1" sz="2300">
              <a:solidFill>
                <a:srgbClr val="7030A0"/>
              </a:solidFill>
              <a:latin typeface="Century Gothic"/>
              <a:ea typeface="Century Gothic"/>
              <a:cs typeface="Century Gothic"/>
              <a:sym typeface="Century Gothic"/>
            </a:endParaRPr>
          </a:p>
          <a:p>
            <a:pPr indent="0" lvl="0" marL="0" rtl="0" algn="l">
              <a:lnSpc>
                <a:spcPct val="115000"/>
              </a:lnSpc>
              <a:spcBef>
                <a:spcPts val="0"/>
              </a:spcBef>
              <a:spcAft>
                <a:spcPts val="0"/>
              </a:spcAft>
              <a:buSzPts val="3800"/>
              <a:buNone/>
            </a:pPr>
            <a:r>
              <a:rPr b="1" lang="en-US" sz="2300">
                <a:solidFill>
                  <a:srgbClr val="7030A0"/>
                </a:solidFill>
                <a:latin typeface="Century Gothic"/>
                <a:ea typeface="Century Gothic"/>
                <a:cs typeface="Century Gothic"/>
                <a:sym typeface="Century Gothic"/>
              </a:rPr>
              <a:t>- Grammar, Punctuation &amp; Vocabulary</a:t>
            </a:r>
            <a:endParaRPr b="1" sz="2300">
              <a:solidFill>
                <a:srgbClr val="7030A0"/>
              </a:solidFill>
              <a:latin typeface="Century Gothic"/>
              <a:ea typeface="Century Gothic"/>
              <a:cs typeface="Century Gothic"/>
              <a:sym typeface="Century Gothic"/>
            </a:endParaRPr>
          </a:p>
          <a:p>
            <a:pPr indent="0" lvl="0" marL="0" rtl="0" algn="l">
              <a:lnSpc>
                <a:spcPct val="115000"/>
              </a:lnSpc>
              <a:spcBef>
                <a:spcPts val="0"/>
              </a:spcBef>
              <a:spcAft>
                <a:spcPts val="0"/>
              </a:spcAft>
              <a:buSzPts val="3800"/>
              <a:buNone/>
            </a:pPr>
            <a:r>
              <a:rPr b="1" lang="en-US" sz="2300">
                <a:solidFill>
                  <a:srgbClr val="7030A0"/>
                </a:solidFill>
                <a:latin typeface="Century Gothic"/>
                <a:ea typeface="Century Gothic"/>
                <a:cs typeface="Century Gothic"/>
                <a:sym typeface="Century Gothic"/>
              </a:rPr>
              <a:t>- Spelling</a:t>
            </a:r>
            <a:endParaRPr b="1" sz="2300">
              <a:solidFill>
                <a:srgbClr val="7030A0"/>
              </a:solidFill>
              <a:latin typeface="Century Gothic"/>
              <a:ea typeface="Century Gothic"/>
              <a:cs typeface="Century Gothic"/>
              <a:sym typeface="Century Gothic"/>
            </a:endParaRPr>
          </a:p>
          <a:p>
            <a:pPr indent="0" lvl="0" marL="0" rtl="0" algn="l">
              <a:lnSpc>
                <a:spcPct val="115000"/>
              </a:lnSpc>
              <a:spcBef>
                <a:spcPts val="0"/>
              </a:spcBef>
              <a:spcAft>
                <a:spcPts val="0"/>
              </a:spcAft>
              <a:buSzPts val="3800"/>
              <a:buNone/>
            </a:pPr>
            <a:r>
              <a:rPr b="1" lang="en-US" sz="2300">
                <a:solidFill>
                  <a:srgbClr val="7030A0"/>
                </a:solidFill>
                <a:latin typeface="Century Gothic"/>
                <a:ea typeface="Century Gothic"/>
                <a:cs typeface="Century Gothic"/>
                <a:sym typeface="Century Gothic"/>
              </a:rPr>
              <a:t>- Arithmetic</a:t>
            </a:r>
            <a:endParaRPr b="1" sz="2300">
              <a:solidFill>
                <a:srgbClr val="7030A0"/>
              </a:solidFill>
              <a:latin typeface="Century Gothic"/>
              <a:ea typeface="Century Gothic"/>
              <a:cs typeface="Century Gothic"/>
              <a:sym typeface="Century Gothic"/>
            </a:endParaRPr>
          </a:p>
          <a:p>
            <a:pPr indent="0" lvl="0" marL="0" rtl="0" algn="l">
              <a:lnSpc>
                <a:spcPct val="115000"/>
              </a:lnSpc>
              <a:spcBef>
                <a:spcPts val="0"/>
              </a:spcBef>
              <a:spcAft>
                <a:spcPts val="0"/>
              </a:spcAft>
              <a:buSzPts val="3800"/>
              <a:buNone/>
            </a:pPr>
            <a:r>
              <a:rPr b="1" lang="en-US" sz="2300">
                <a:solidFill>
                  <a:srgbClr val="7030A0"/>
                </a:solidFill>
                <a:latin typeface="Century Gothic"/>
                <a:ea typeface="Century Gothic"/>
                <a:cs typeface="Century Gothic"/>
                <a:sym typeface="Century Gothic"/>
              </a:rPr>
              <a:t>- Mathematical Reasoning – 2 papers</a:t>
            </a:r>
            <a:endParaRPr b="1" sz="2300">
              <a:solidFill>
                <a:srgbClr val="7030A0"/>
              </a:solidFill>
              <a:latin typeface="Century Gothic"/>
              <a:ea typeface="Century Gothic"/>
              <a:cs typeface="Century Gothic"/>
              <a:sym typeface="Century Gothic"/>
            </a:endParaRPr>
          </a:p>
          <a:p>
            <a:pPr indent="0" lvl="0" marL="0" rtl="0" algn="l">
              <a:lnSpc>
                <a:spcPct val="115000"/>
              </a:lnSpc>
              <a:spcBef>
                <a:spcPts val="0"/>
              </a:spcBef>
              <a:spcAft>
                <a:spcPts val="0"/>
              </a:spcAft>
              <a:buSzPts val="3800"/>
              <a:buNone/>
            </a:pPr>
            <a:r>
              <a:t/>
            </a:r>
            <a:endParaRPr b="1" sz="2300">
              <a:solidFill>
                <a:srgbClr val="7030A0"/>
              </a:solidFill>
              <a:latin typeface="Century Gothic"/>
              <a:ea typeface="Century Gothic"/>
              <a:cs typeface="Century Gothic"/>
              <a:sym typeface="Century Gothic"/>
            </a:endParaRPr>
          </a:p>
          <a:p>
            <a:pPr indent="0" lvl="0" marL="0" rtl="0" algn="l">
              <a:lnSpc>
                <a:spcPct val="115000"/>
              </a:lnSpc>
              <a:spcBef>
                <a:spcPts val="0"/>
              </a:spcBef>
              <a:spcAft>
                <a:spcPts val="0"/>
              </a:spcAft>
              <a:buSzPts val="3800"/>
              <a:buNone/>
            </a:pPr>
            <a:r>
              <a:t/>
            </a:r>
            <a:endParaRPr b="1" sz="2300">
              <a:solidFill>
                <a:srgbClr val="7030A0"/>
              </a:solidFill>
              <a:latin typeface="Century Gothic"/>
              <a:ea typeface="Century Gothic"/>
              <a:cs typeface="Century Gothic"/>
              <a:sym typeface="Century Gothic"/>
            </a:endParaRPr>
          </a:p>
          <a:p>
            <a:pPr indent="0" lvl="0" marL="0" rtl="0" algn="ctr">
              <a:lnSpc>
                <a:spcPct val="100000"/>
              </a:lnSpc>
              <a:spcBef>
                <a:spcPts val="0"/>
              </a:spcBef>
              <a:spcAft>
                <a:spcPts val="0"/>
              </a:spcAft>
              <a:buSzPts val="3800"/>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 name="Shape 33"/>
        <p:cNvGrpSpPr/>
        <p:nvPr/>
      </p:nvGrpSpPr>
      <p:grpSpPr>
        <a:xfrm>
          <a:off x="0" y="0"/>
          <a:ext cx="0" cy="0"/>
          <a:chOff x="0" y="0"/>
          <a:chExt cx="0" cy="0"/>
        </a:xfrm>
      </p:grpSpPr>
      <p:sp>
        <p:nvSpPr>
          <p:cNvPr id="34" name="Google Shape;34;g2222a9177ff_0_0"/>
          <p:cNvSpPr/>
          <p:nvPr/>
        </p:nvSpPr>
        <p:spPr>
          <a:xfrm>
            <a:off x="319825" y="893500"/>
            <a:ext cx="12171600" cy="7579500"/>
          </a:xfrm>
          <a:prstGeom prst="rect">
            <a:avLst/>
          </a:prstGeom>
          <a:noFill/>
          <a:ln>
            <a:noFill/>
          </a:ln>
        </p:spPr>
        <p:txBody>
          <a:bodyPr anchorCtr="0" anchor="t" bIns="307200" lIns="307200" spcFirstLastPara="1" rIns="307200" wrap="square" tIns="307200">
            <a:noAutofit/>
          </a:bodyPr>
          <a:lstStyle/>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rgbClr val="000000"/>
              </a:solidFill>
              <a:latin typeface="Century Gothic"/>
              <a:ea typeface="Century Gothic"/>
              <a:cs typeface="Century Gothic"/>
              <a:sym typeface="Century Gothic"/>
            </a:endParaRPr>
          </a:p>
          <a:p>
            <a:pPr indent="-75632" lvl="0" marL="487671" marR="0" rtl="0" algn="ctr">
              <a:lnSpc>
                <a:spcPct val="100000"/>
              </a:lnSpc>
              <a:spcBef>
                <a:spcPts val="0"/>
              </a:spcBef>
              <a:spcAft>
                <a:spcPts val="0"/>
              </a:spcAft>
              <a:buClr>
                <a:schemeClr val="lt1"/>
              </a:buClr>
              <a:buSzPts val="2400"/>
              <a:buFont typeface="Arial"/>
              <a:buNone/>
            </a:pPr>
            <a:r>
              <a:t/>
            </a:r>
            <a:endParaRPr b="0" i="0" sz="2500" u="none" cap="none" strike="noStrike">
              <a:solidFill>
                <a:srgbClr val="080808"/>
              </a:solidFill>
              <a:latin typeface="Century Gothic"/>
              <a:ea typeface="Century Gothic"/>
              <a:cs typeface="Century Gothic"/>
              <a:sym typeface="Century Gothic"/>
            </a:endParaRPr>
          </a:p>
          <a:p>
            <a:pPr indent="-234382" lvl="0" marL="487671" marR="0" rtl="0" algn="ctr">
              <a:lnSpc>
                <a:spcPct val="100000"/>
              </a:lnSpc>
              <a:spcBef>
                <a:spcPts val="0"/>
              </a:spcBef>
              <a:spcAft>
                <a:spcPts val="0"/>
              </a:spcAft>
              <a:buClr>
                <a:srgbClr val="080808"/>
              </a:buClr>
              <a:buSzPts val="2500"/>
              <a:buFont typeface="Century Gothic"/>
              <a:buChar char="•"/>
            </a:pPr>
            <a:r>
              <a:rPr b="0" i="0" lang="en-US" sz="2500" u="none" cap="none" strike="noStrike">
                <a:solidFill>
                  <a:srgbClr val="080808"/>
                </a:solidFill>
                <a:latin typeface="Century Gothic"/>
                <a:ea typeface="Century Gothic"/>
                <a:cs typeface="Century Gothic"/>
                <a:sym typeface="Century Gothic"/>
              </a:rPr>
              <a:t>Children will sit three tests: paper 1, paper 2 and paper 3.</a:t>
            </a:r>
            <a:endParaRPr b="0" i="0" sz="2500" u="none" cap="none" strike="noStrike">
              <a:solidFill>
                <a:srgbClr val="000000"/>
              </a:solidFill>
              <a:latin typeface="Century Gothic"/>
              <a:ea typeface="Century Gothic"/>
              <a:cs typeface="Century Gothic"/>
              <a:sym typeface="Century Gothic"/>
            </a:endParaRPr>
          </a:p>
          <a:p>
            <a:pPr indent="-75632" lvl="0" marL="487671" marR="0" rtl="0" algn="ctr">
              <a:lnSpc>
                <a:spcPct val="100000"/>
              </a:lnSpc>
              <a:spcBef>
                <a:spcPts val="0"/>
              </a:spcBef>
              <a:spcAft>
                <a:spcPts val="0"/>
              </a:spcAft>
              <a:buClr>
                <a:schemeClr val="lt1"/>
              </a:buClr>
              <a:buSzPts val="2400"/>
              <a:buFont typeface="Arial"/>
              <a:buNone/>
            </a:pPr>
            <a:r>
              <a:t/>
            </a:r>
            <a:endParaRPr b="0" i="0" sz="2500" u="none" cap="none" strike="noStrike">
              <a:solidFill>
                <a:srgbClr val="080808"/>
              </a:solidFill>
              <a:latin typeface="Century Gothic"/>
              <a:ea typeface="Century Gothic"/>
              <a:cs typeface="Century Gothic"/>
              <a:sym typeface="Century Gothic"/>
            </a:endParaRPr>
          </a:p>
          <a:p>
            <a:pPr indent="-234382" lvl="0" marL="487671" marR="0" rtl="0" algn="ctr">
              <a:lnSpc>
                <a:spcPct val="100000"/>
              </a:lnSpc>
              <a:spcBef>
                <a:spcPts val="0"/>
              </a:spcBef>
              <a:spcAft>
                <a:spcPts val="0"/>
              </a:spcAft>
              <a:buClr>
                <a:srgbClr val="080808"/>
              </a:buClr>
              <a:buSzPts val="2500"/>
              <a:buFont typeface="Century Gothic"/>
              <a:buChar char="•"/>
            </a:pPr>
            <a:r>
              <a:rPr b="1" i="0" lang="en-US" sz="2500" u="none" cap="none" strike="noStrike">
                <a:solidFill>
                  <a:srgbClr val="080808"/>
                </a:solidFill>
                <a:latin typeface="Century Gothic"/>
                <a:ea typeface="Century Gothic"/>
                <a:cs typeface="Century Gothic"/>
                <a:sym typeface="Century Gothic"/>
              </a:rPr>
              <a:t>Paper 1 </a:t>
            </a:r>
            <a:r>
              <a:rPr b="0" i="0" lang="en-US" sz="2500" u="none" cap="none" strike="noStrike">
                <a:solidFill>
                  <a:srgbClr val="080808"/>
                </a:solidFill>
                <a:latin typeface="Century Gothic"/>
                <a:ea typeface="Century Gothic"/>
                <a:cs typeface="Century Gothic"/>
                <a:sym typeface="Century Gothic"/>
              </a:rPr>
              <a:t>is for arithmetic lasting for 30 minutes, covering calculation methods for all operations, including: </a:t>
            </a:r>
            <a:r>
              <a:rPr b="0" i="0" lang="en-US" sz="2500" u="none" cap="none" strike="noStrike">
                <a:solidFill>
                  <a:srgbClr val="283593"/>
                </a:solidFill>
                <a:latin typeface="Century Gothic"/>
                <a:ea typeface="Century Gothic"/>
                <a:cs typeface="Century Gothic"/>
                <a:sym typeface="Century Gothic"/>
              </a:rPr>
              <a:t>addition, subtraction, multiplication, division, including order of operations requiring BIDMAS), percentages of amounts and calculating with decimals and fractions. </a:t>
            </a:r>
            <a:endParaRPr b="0" i="0" sz="2500" u="none" cap="none" strike="noStrike">
              <a:solidFill>
                <a:srgbClr val="283593"/>
              </a:solidFill>
              <a:latin typeface="Century Gothic"/>
              <a:ea typeface="Century Gothic"/>
              <a:cs typeface="Century Gothic"/>
              <a:sym typeface="Century Gothic"/>
            </a:endParaRPr>
          </a:p>
          <a:p>
            <a:pPr indent="-75632" lvl="0" marL="487671" marR="0" rtl="0" algn="ctr">
              <a:lnSpc>
                <a:spcPct val="100000"/>
              </a:lnSpc>
              <a:spcBef>
                <a:spcPts val="0"/>
              </a:spcBef>
              <a:spcAft>
                <a:spcPts val="0"/>
              </a:spcAft>
              <a:buClr>
                <a:schemeClr val="lt1"/>
              </a:buClr>
              <a:buSzPts val="2400"/>
              <a:buFont typeface="Arial"/>
              <a:buNone/>
            </a:pPr>
            <a:r>
              <a:t/>
            </a:r>
            <a:endParaRPr b="0" i="0" sz="2500" u="none" cap="none" strike="noStrike">
              <a:solidFill>
                <a:srgbClr val="080808"/>
              </a:solidFill>
              <a:latin typeface="Century Gothic"/>
              <a:ea typeface="Century Gothic"/>
              <a:cs typeface="Century Gothic"/>
              <a:sym typeface="Century Gothic"/>
            </a:endParaRPr>
          </a:p>
          <a:p>
            <a:pPr indent="-234382" lvl="0" marL="487671" marR="0" rtl="0" algn="ctr">
              <a:lnSpc>
                <a:spcPct val="100000"/>
              </a:lnSpc>
              <a:spcBef>
                <a:spcPts val="0"/>
              </a:spcBef>
              <a:spcAft>
                <a:spcPts val="0"/>
              </a:spcAft>
              <a:buClr>
                <a:srgbClr val="080808"/>
              </a:buClr>
              <a:buSzPts val="2500"/>
              <a:buFont typeface="Century Gothic"/>
              <a:buChar char="•"/>
            </a:pPr>
            <a:r>
              <a:rPr b="0" i="0" lang="en-US" sz="2500" u="none" cap="none" strike="noStrike">
                <a:solidFill>
                  <a:srgbClr val="080808"/>
                </a:solidFill>
                <a:latin typeface="Century Gothic"/>
                <a:ea typeface="Century Gothic"/>
                <a:cs typeface="Century Gothic"/>
                <a:sym typeface="Century Gothic"/>
              </a:rPr>
              <a:t>Questions gradually increase in difficulty. Not all children will be expected to access some of the more difficult questions later in the paper.</a:t>
            </a:r>
            <a:endParaRPr b="0" i="0" sz="2500" u="none" cap="none" strike="noStrike">
              <a:solidFill>
                <a:srgbClr val="000000"/>
              </a:solidFill>
              <a:latin typeface="Century Gothic"/>
              <a:ea typeface="Century Gothic"/>
              <a:cs typeface="Century Gothic"/>
              <a:sym typeface="Century Gothic"/>
            </a:endParaRPr>
          </a:p>
          <a:p>
            <a:pPr indent="-75632" lvl="0" marL="487671" marR="0" rtl="0" algn="ctr">
              <a:lnSpc>
                <a:spcPct val="100000"/>
              </a:lnSpc>
              <a:spcBef>
                <a:spcPts val="0"/>
              </a:spcBef>
              <a:spcAft>
                <a:spcPts val="0"/>
              </a:spcAft>
              <a:buClr>
                <a:schemeClr val="lt1"/>
              </a:buClr>
              <a:buSzPts val="2400"/>
              <a:buFont typeface="Arial"/>
              <a:buNone/>
            </a:pPr>
            <a:r>
              <a:t/>
            </a:r>
            <a:endParaRPr b="0" i="0" sz="2500" u="none" cap="none" strike="noStrike">
              <a:solidFill>
                <a:srgbClr val="080808"/>
              </a:solidFill>
              <a:latin typeface="Century Gothic"/>
              <a:ea typeface="Century Gothic"/>
              <a:cs typeface="Century Gothic"/>
              <a:sym typeface="Century Gothic"/>
            </a:endParaRPr>
          </a:p>
          <a:p>
            <a:pPr indent="-234382" lvl="0" marL="487671" marR="0" rtl="0" algn="ctr">
              <a:lnSpc>
                <a:spcPct val="100000"/>
              </a:lnSpc>
              <a:spcBef>
                <a:spcPts val="0"/>
              </a:spcBef>
              <a:spcAft>
                <a:spcPts val="0"/>
              </a:spcAft>
              <a:buClr>
                <a:srgbClr val="080808"/>
              </a:buClr>
              <a:buSzPts val="2500"/>
              <a:buFont typeface="Century Gothic"/>
              <a:buChar char="•"/>
            </a:pPr>
            <a:r>
              <a:rPr b="1" i="0" lang="en-US" sz="2500" u="none" cap="none" strike="noStrike">
                <a:solidFill>
                  <a:srgbClr val="080808"/>
                </a:solidFill>
                <a:latin typeface="Century Gothic"/>
                <a:ea typeface="Century Gothic"/>
                <a:cs typeface="Century Gothic"/>
                <a:sym typeface="Century Gothic"/>
              </a:rPr>
              <a:t>Papers 2 and 3</a:t>
            </a:r>
            <a:r>
              <a:rPr b="0" i="0" lang="en-US" sz="2500" u="none" cap="none" strike="noStrike">
                <a:solidFill>
                  <a:srgbClr val="080808"/>
                </a:solidFill>
                <a:latin typeface="Century Gothic"/>
                <a:ea typeface="Century Gothic"/>
                <a:cs typeface="Century Gothic"/>
                <a:sym typeface="Century Gothic"/>
              </a:rPr>
              <a:t> cover problem solving and reasoning, each lasting for 40 minutes. Some of the topics include: </a:t>
            </a:r>
            <a:r>
              <a:rPr b="0" i="0" lang="en-US" sz="2500" u="none" cap="none" strike="noStrike">
                <a:solidFill>
                  <a:srgbClr val="283593"/>
                </a:solidFill>
                <a:latin typeface="Century Gothic"/>
                <a:ea typeface="Century Gothic"/>
                <a:cs typeface="Century Gothic"/>
                <a:sym typeface="Century Gothic"/>
              </a:rPr>
              <a:t>Number and place value (including Roman numerals); The four operations; Geometry (properties of shape, position and direction); Statistics; Measurement (length, perimeter, mass, volume, time, money); Algebra; Ratio and proportion; Fractions, decimals and percentages.</a:t>
            </a:r>
            <a:endParaRPr b="0" i="0" sz="2500" u="none" cap="none" strike="noStrike">
              <a:solidFill>
                <a:srgbClr val="080808"/>
              </a:solidFill>
              <a:latin typeface="Century Gothic"/>
              <a:ea typeface="Century Gothic"/>
              <a:cs typeface="Century Gothic"/>
              <a:sym typeface="Century Gothic"/>
            </a:endParaRPr>
          </a:p>
          <a:p>
            <a:pPr indent="-75632" lvl="0" marL="487671" marR="0" rtl="0" algn="ctr">
              <a:lnSpc>
                <a:spcPct val="100000"/>
              </a:lnSpc>
              <a:spcBef>
                <a:spcPts val="0"/>
              </a:spcBef>
              <a:spcAft>
                <a:spcPts val="0"/>
              </a:spcAft>
              <a:buClr>
                <a:schemeClr val="lt1"/>
              </a:buClr>
              <a:buSzPts val="2400"/>
              <a:buFont typeface="Arial"/>
              <a:buNone/>
            </a:pPr>
            <a:r>
              <a:t/>
            </a:r>
            <a:endParaRPr b="0" i="0" sz="2500" u="none" cap="none" strike="noStrike">
              <a:solidFill>
                <a:srgbClr val="080808"/>
              </a:solidFill>
              <a:latin typeface="Century Gothic"/>
              <a:ea typeface="Century Gothic"/>
              <a:cs typeface="Century Gothic"/>
              <a:sym typeface="Century Gothic"/>
            </a:endParaRPr>
          </a:p>
          <a:p>
            <a:pPr indent="-234382" lvl="0" marL="487671" marR="0" rtl="0" algn="ctr">
              <a:lnSpc>
                <a:spcPct val="100000"/>
              </a:lnSpc>
              <a:spcBef>
                <a:spcPts val="0"/>
              </a:spcBef>
              <a:spcAft>
                <a:spcPts val="0"/>
              </a:spcAft>
              <a:buClr>
                <a:srgbClr val="080808"/>
              </a:buClr>
              <a:buSzPts val="2500"/>
              <a:buFont typeface="Century Gothic"/>
              <a:buChar char="•"/>
            </a:pPr>
            <a:r>
              <a:rPr b="0" i="0" lang="en-US" sz="2500" u="none" cap="none" strike="noStrike">
                <a:solidFill>
                  <a:srgbClr val="080808"/>
                </a:solidFill>
                <a:latin typeface="Century Gothic"/>
                <a:ea typeface="Century Gothic"/>
                <a:cs typeface="Century Gothic"/>
                <a:sym typeface="Century Gothic"/>
              </a:rPr>
              <a:t>Pupils will still require calculation skills but will need to answer questions in context and decide what is required to find a solution.</a:t>
            </a:r>
            <a:endParaRPr b="0" i="0" sz="2500" u="none" cap="none" strike="noStrike">
              <a:solidFill>
                <a:srgbClr val="000000"/>
              </a:solidFill>
              <a:latin typeface="Century Gothic"/>
              <a:ea typeface="Century Gothic"/>
              <a:cs typeface="Century Gothic"/>
              <a:sym typeface="Century Gothic"/>
            </a:endParaRPr>
          </a:p>
        </p:txBody>
      </p:sp>
      <p:sp>
        <p:nvSpPr>
          <p:cNvPr id="35" name="Google Shape;35;g2222a9177ff_0_0"/>
          <p:cNvSpPr txBox="1"/>
          <p:nvPr/>
        </p:nvSpPr>
        <p:spPr>
          <a:xfrm>
            <a:off x="92300" y="270925"/>
            <a:ext cx="12820200" cy="15393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4400"/>
              <a:buFont typeface="Arial"/>
              <a:buNone/>
            </a:pPr>
            <a:r>
              <a:rPr b="0" i="0" lang="en-US" sz="4400" u="none" cap="none" strike="noStrike">
                <a:solidFill>
                  <a:srgbClr val="47505E"/>
                </a:solidFill>
                <a:latin typeface="Century Gothic"/>
                <a:ea typeface="Century Gothic"/>
                <a:cs typeface="Century Gothic"/>
                <a:sym typeface="Century Gothic"/>
              </a:rPr>
              <a:t>Mathematics - </a:t>
            </a:r>
            <a:r>
              <a:rPr lang="en-US" sz="4400">
                <a:solidFill>
                  <a:srgbClr val="47505E"/>
                </a:solidFill>
                <a:latin typeface="Century Gothic"/>
                <a:ea typeface="Century Gothic"/>
                <a:cs typeface="Century Gothic"/>
                <a:sym typeface="Century Gothic"/>
              </a:rPr>
              <a:t>Wednesday 15th and Thursday 16th May</a:t>
            </a:r>
            <a:endParaRPr b="0" i="0" sz="4400" u="none" cap="none" strike="noStrike">
              <a:solidFill>
                <a:srgbClr val="47505E"/>
              </a:solidFill>
              <a:latin typeface="Century Gothic"/>
              <a:ea typeface="Century Gothic"/>
              <a:cs typeface="Century Gothic"/>
              <a:sym typeface="Century Gothic"/>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 name="Shape 39"/>
        <p:cNvGrpSpPr/>
        <p:nvPr/>
      </p:nvGrpSpPr>
      <p:grpSpPr>
        <a:xfrm>
          <a:off x="0" y="0"/>
          <a:ext cx="0" cy="0"/>
          <a:chOff x="0" y="0"/>
          <a:chExt cx="0" cy="0"/>
        </a:xfrm>
      </p:grpSpPr>
      <p:pic>
        <p:nvPicPr>
          <p:cNvPr id="40" name="Google Shape;40;g2bac063ce33_0_0"/>
          <p:cNvPicPr preferRelativeResize="0"/>
          <p:nvPr/>
        </p:nvPicPr>
        <p:blipFill>
          <a:blip r:embed="rId3">
            <a:alphaModFix/>
          </a:blip>
          <a:stretch>
            <a:fillRect/>
          </a:stretch>
        </p:blipFill>
        <p:spPr>
          <a:xfrm>
            <a:off x="493375" y="680075"/>
            <a:ext cx="12018026" cy="7987849"/>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 name="Shape 44"/>
        <p:cNvGrpSpPr/>
        <p:nvPr/>
      </p:nvGrpSpPr>
      <p:grpSpPr>
        <a:xfrm>
          <a:off x="0" y="0"/>
          <a:ext cx="0" cy="0"/>
          <a:chOff x="0" y="0"/>
          <a:chExt cx="0" cy="0"/>
        </a:xfrm>
      </p:grpSpPr>
      <p:sp>
        <p:nvSpPr>
          <p:cNvPr id="45" name="Google Shape;45;g2222a9177ff_0_5"/>
          <p:cNvSpPr txBox="1"/>
          <p:nvPr/>
        </p:nvSpPr>
        <p:spPr>
          <a:xfrm>
            <a:off x="92300" y="289400"/>
            <a:ext cx="12820200" cy="8619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4400"/>
              <a:buFont typeface="Arial"/>
              <a:buNone/>
            </a:pPr>
            <a:r>
              <a:rPr b="0" i="0" lang="en-US" sz="4400" u="none" cap="none" strike="noStrike">
                <a:solidFill>
                  <a:srgbClr val="47505E"/>
                </a:solidFill>
                <a:latin typeface="Century Gothic"/>
                <a:ea typeface="Century Gothic"/>
                <a:cs typeface="Century Gothic"/>
                <a:sym typeface="Century Gothic"/>
              </a:rPr>
              <a:t>Sample Questions - Arithmetic</a:t>
            </a:r>
            <a:endParaRPr b="0" i="0" sz="4400" u="none" cap="none" strike="noStrike">
              <a:solidFill>
                <a:srgbClr val="47505E"/>
              </a:solidFill>
              <a:latin typeface="Century Gothic"/>
              <a:ea typeface="Century Gothic"/>
              <a:cs typeface="Century Gothic"/>
              <a:sym typeface="Century Gothic"/>
            </a:endParaRPr>
          </a:p>
        </p:txBody>
      </p:sp>
      <p:sp>
        <p:nvSpPr>
          <p:cNvPr id="46" name="Google Shape;46;g2222a9177ff_0_5"/>
          <p:cNvSpPr txBox="1"/>
          <p:nvPr/>
        </p:nvSpPr>
        <p:spPr>
          <a:xfrm>
            <a:off x="50" y="1238550"/>
            <a:ext cx="13004700" cy="2979900"/>
          </a:xfrm>
          <a:prstGeom prst="rect">
            <a:avLst/>
          </a:prstGeom>
          <a:noFill/>
          <a:ln>
            <a:noFill/>
          </a:ln>
        </p:spPr>
        <p:txBody>
          <a:bodyPr anchorCtr="0" anchor="t" bIns="91425" lIns="91425" spcFirstLastPara="1" rIns="91425" wrap="square" tIns="91425">
            <a:spAutoFit/>
          </a:bodyPr>
          <a:lstStyle/>
          <a:p>
            <a:pPr indent="0" lvl="0" marL="165100" marR="0" rtl="0" algn="l">
              <a:lnSpc>
                <a:spcPct val="120000"/>
              </a:lnSpc>
              <a:spcBef>
                <a:spcPts val="0"/>
              </a:spcBef>
              <a:spcAft>
                <a:spcPts val="0"/>
              </a:spcAft>
              <a:buClr>
                <a:srgbClr val="000000"/>
              </a:buClr>
              <a:buSzPts val="2250"/>
              <a:buFont typeface="Arial"/>
              <a:buNone/>
            </a:pPr>
            <a:r>
              <a:rPr b="0" i="0" lang="en-US" sz="2250" u="none" cap="none" strike="noStrike">
                <a:solidFill>
                  <a:srgbClr val="000000"/>
                </a:solidFill>
                <a:latin typeface="Century Gothic"/>
                <a:ea typeface="Century Gothic"/>
                <a:cs typeface="Century Gothic"/>
                <a:sym typeface="Century Gothic"/>
              </a:rPr>
              <a:t>The maths arithmetic paper has a total of </a:t>
            </a:r>
            <a:r>
              <a:rPr b="0" i="0" lang="en-US" sz="2250" u="none" cap="none" strike="noStrike">
                <a:solidFill>
                  <a:srgbClr val="283593"/>
                </a:solidFill>
                <a:latin typeface="Century Gothic"/>
                <a:ea typeface="Century Gothic"/>
                <a:cs typeface="Century Gothic"/>
                <a:sym typeface="Century Gothic"/>
              </a:rPr>
              <a:t>40 marks </a:t>
            </a:r>
            <a:r>
              <a:rPr b="0" i="0" lang="en-US" sz="2250" u="none" cap="none" strike="noStrike">
                <a:solidFill>
                  <a:srgbClr val="000000"/>
                </a:solidFill>
                <a:latin typeface="Century Gothic"/>
                <a:ea typeface="Century Gothic"/>
                <a:cs typeface="Century Gothic"/>
                <a:sym typeface="Century Gothic"/>
              </a:rPr>
              <a:t>and lasts for </a:t>
            </a:r>
            <a:r>
              <a:rPr b="0" i="0" lang="en-US" sz="2250" u="none" cap="none" strike="noStrike">
                <a:solidFill>
                  <a:srgbClr val="283593"/>
                </a:solidFill>
                <a:latin typeface="Century Gothic"/>
                <a:ea typeface="Century Gothic"/>
                <a:cs typeface="Century Gothic"/>
                <a:sym typeface="Century Gothic"/>
              </a:rPr>
              <a:t>30 minutes. </a:t>
            </a:r>
            <a:endParaRPr b="0" i="0" sz="2250" u="none" cap="none" strike="noStrike">
              <a:solidFill>
                <a:srgbClr val="283593"/>
              </a:solidFill>
              <a:latin typeface="Century Gothic"/>
              <a:ea typeface="Century Gothic"/>
              <a:cs typeface="Century Gothic"/>
              <a:sym typeface="Century Gothic"/>
            </a:endParaRPr>
          </a:p>
          <a:p>
            <a:pPr indent="0" lvl="0" marL="165100" marR="0" rtl="0" algn="l">
              <a:lnSpc>
                <a:spcPct val="120000"/>
              </a:lnSpc>
              <a:spcBef>
                <a:spcPts val="0"/>
              </a:spcBef>
              <a:spcAft>
                <a:spcPts val="0"/>
              </a:spcAft>
              <a:buClr>
                <a:srgbClr val="000000"/>
              </a:buClr>
              <a:buSzPts val="2250"/>
              <a:buFont typeface="Arial"/>
              <a:buNone/>
            </a:pPr>
            <a:r>
              <a:t/>
            </a:r>
            <a:endParaRPr b="0" i="0" sz="2250" u="none" cap="none" strike="noStrike">
              <a:solidFill>
                <a:srgbClr val="283593"/>
              </a:solidFill>
              <a:latin typeface="Century Gothic"/>
              <a:ea typeface="Century Gothic"/>
              <a:cs typeface="Century Gothic"/>
              <a:sym typeface="Century Gothic"/>
            </a:endParaRPr>
          </a:p>
          <a:p>
            <a:pPr indent="0" lvl="0" marL="165100" marR="0" rtl="0" algn="l">
              <a:lnSpc>
                <a:spcPct val="120000"/>
              </a:lnSpc>
              <a:spcBef>
                <a:spcPts val="0"/>
              </a:spcBef>
              <a:spcAft>
                <a:spcPts val="0"/>
              </a:spcAft>
              <a:buClr>
                <a:srgbClr val="000000"/>
              </a:buClr>
              <a:buSzPts val="2200"/>
              <a:buFont typeface="Arial"/>
              <a:buNone/>
            </a:pPr>
            <a:r>
              <a:rPr b="0" i="0" lang="en-US" sz="2200" u="none" cap="none" strike="noStrike">
                <a:solidFill>
                  <a:srgbClr val="000000"/>
                </a:solidFill>
                <a:latin typeface="Century Gothic"/>
                <a:ea typeface="Century Gothic"/>
                <a:cs typeface="Century Gothic"/>
                <a:sym typeface="Century Gothic"/>
              </a:rPr>
              <a:t>These are examples of how children could solve the calculations. There are some that could/ should be solved mentally as it is far quicker that way (40 marks in 30 minutes does not allow for 1 minute + per mark). Some questions are worth 2 marks. </a:t>
            </a:r>
            <a:endParaRPr b="0" i="0" sz="2200" u="none" cap="none" strike="noStrike">
              <a:solidFill>
                <a:srgbClr val="000000"/>
              </a:solidFill>
              <a:latin typeface="Century Gothic"/>
              <a:ea typeface="Century Gothic"/>
              <a:cs typeface="Century Gothic"/>
              <a:sym typeface="Century Gothic"/>
            </a:endParaRPr>
          </a:p>
          <a:p>
            <a:pPr indent="0" lvl="0" marL="165100" marR="0" rtl="0" algn="l">
              <a:lnSpc>
                <a:spcPct val="120000"/>
              </a:lnSpc>
              <a:spcBef>
                <a:spcPts val="0"/>
              </a:spcBef>
              <a:spcAft>
                <a:spcPts val="0"/>
              </a:spcAft>
              <a:buClr>
                <a:srgbClr val="000000"/>
              </a:buClr>
              <a:buSzPts val="2200"/>
              <a:buFont typeface="Arial"/>
              <a:buNone/>
            </a:pPr>
            <a:r>
              <a:t/>
            </a:r>
            <a:endParaRPr b="0" i="0" sz="2200" u="none" cap="none" strike="noStrike">
              <a:solidFill>
                <a:srgbClr val="000000"/>
              </a:solidFill>
              <a:latin typeface="Century Gothic"/>
              <a:ea typeface="Century Gothic"/>
              <a:cs typeface="Century Gothic"/>
              <a:sym typeface="Century Gothic"/>
            </a:endParaRPr>
          </a:p>
          <a:p>
            <a:pPr indent="0" lvl="0" marL="165100" marR="0" rtl="0" algn="l">
              <a:lnSpc>
                <a:spcPct val="120000"/>
              </a:lnSpc>
              <a:spcBef>
                <a:spcPts val="0"/>
              </a:spcBef>
              <a:spcAft>
                <a:spcPts val="0"/>
              </a:spcAft>
              <a:buClr>
                <a:srgbClr val="000000"/>
              </a:buClr>
              <a:buSzPts val="2200"/>
              <a:buFont typeface="Arial"/>
              <a:buNone/>
            </a:pPr>
            <a:r>
              <a:rPr b="0" i="0" lang="en-US" sz="2200" u="none" cap="none" strike="noStrike">
                <a:solidFill>
                  <a:srgbClr val="000000"/>
                </a:solidFill>
                <a:latin typeface="Century Gothic"/>
                <a:ea typeface="Century Gothic"/>
                <a:cs typeface="Century Gothic"/>
                <a:sym typeface="Century Gothic"/>
              </a:rPr>
              <a:t>Answers should always be given in their simplest form unless stated otherwise.</a:t>
            </a:r>
            <a:endParaRPr b="0" i="0" sz="2200" u="none" cap="none" strike="noStrike">
              <a:solidFill>
                <a:srgbClr val="000000"/>
              </a:solidFill>
              <a:latin typeface="Century Gothic"/>
              <a:ea typeface="Century Gothic"/>
              <a:cs typeface="Century Gothic"/>
              <a:sym typeface="Century Gothic"/>
            </a:endParaRPr>
          </a:p>
        </p:txBody>
      </p:sp>
      <p:pic>
        <p:nvPicPr>
          <p:cNvPr id="47" name="Google Shape;47;g2222a9177ff_0_5"/>
          <p:cNvPicPr preferRelativeResize="0"/>
          <p:nvPr/>
        </p:nvPicPr>
        <p:blipFill rotWithShape="1">
          <a:blip r:embed="rId3">
            <a:alphaModFix/>
          </a:blip>
          <a:srcRect b="20617" l="28998" r="13682" t="29254"/>
          <a:stretch/>
        </p:blipFill>
        <p:spPr>
          <a:xfrm>
            <a:off x="835062" y="4305700"/>
            <a:ext cx="11334677" cy="5575651"/>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 name="Shape 51"/>
        <p:cNvGrpSpPr/>
        <p:nvPr/>
      </p:nvGrpSpPr>
      <p:grpSpPr>
        <a:xfrm>
          <a:off x="0" y="0"/>
          <a:ext cx="0" cy="0"/>
          <a:chOff x="0" y="0"/>
          <a:chExt cx="0" cy="0"/>
        </a:xfrm>
      </p:grpSpPr>
      <p:sp>
        <p:nvSpPr>
          <p:cNvPr id="52" name="Google Shape;52;g12104c1e255_0_19"/>
          <p:cNvSpPr/>
          <p:nvPr/>
        </p:nvSpPr>
        <p:spPr>
          <a:xfrm>
            <a:off x="521548" y="503485"/>
            <a:ext cx="11975400" cy="1018200"/>
          </a:xfrm>
          <a:prstGeom prst="rect">
            <a:avLst/>
          </a:prstGeom>
          <a:noFill/>
          <a:ln cap="flat" cmpd="sng" w="2857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5120"/>
              <a:buFont typeface="Gill Sans"/>
              <a:buNone/>
            </a:pPr>
            <a:r>
              <a:t/>
            </a:r>
            <a:endParaRPr b="0" i="0" sz="5120" u="none" cap="none" strike="noStrike">
              <a:solidFill>
                <a:schemeClr val="lt1"/>
              </a:solidFill>
              <a:latin typeface="Gill Sans"/>
              <a:ea typeface="Gill Sans"/>
              <a:cs typeface="Gill Sans"/>
              <a:sym typeface="Gill Sans"/>
            </a:endParaRPr>
          </a:p>
        </p:txBody>
      </p:sp>
      <p:sp>
        <p:nvSpPr>
          <p:cNvPr id="53" name="Google Shape;53;g12104c1e255_0_19"/>
          <p:cNvSpPr/>
          <p:nvPr/>
        </p:nvSpPr>
        <p:spPr>
          <a:xfrm>
            <a:off x="517033" y="1675271"/>
            <a:ext cx="11988900" cy="7579500"/>
          </a:xfrm>
          <a:prstGeom prst="rect">
            <a:avLst/>
          </a:prstGeom>
          <a:solidFill>
            <a:schemeClr val="lt1"/>
          </a:solidFill>
          <a:ln>
            <a:noFill/>
          </a:ln>
        </p:spPr>
        <p:txBody>
          <a:bodyPr anchorCtr="0" anchor="t" bIns="307200" lIns="307200" spcFirstLastPara="1" rIns="307200" wrap="square" tIns="307200">
            <a:noAutofit/>
          </a:bodyPr>
          <a:lstStyle/>
          <a:p>
            <a:pPr indent="0" lvl="0" marL="133207" marR="0" rtl="0" algn="ctr">
              <a:lnSpc>
                <a:spcPct val="100000"/>
              </a:lnSpc>
              <a:spcBef>
                <a:spcPts val="0"/>
              </a:spcBef>
              <a:spcAft>
                <a:spcPts val="0"/>
              </a:spcAft>
              <a:buClr>
                <a:srgbClr val="080808"/>
              </a:buClr>
              <a:buSzPts val="2276"/>
              <a:buFont typeface="Play"/>
              <a:buNone/>
            </a:pPr>
            <a:r>
              <a:rPr b="1" i="0" lang="en-US" sz="2276" u="none" cap="none" strike="noStrike">
                <a:solidFill>
                  <a:srgbClr val="080808"/>
                </a:solidFill>
                <a:latin typeface="Play"/>
                <a:ea typeface="Play"/>
                <a:cs typeface="Play"/>
                <a:sym typeface="Play"/>
              </a:rPr>
              <a:t>Maths Paper 1: Arithmetic</a:t>
            </a:r>
            <a:endParaRPr b="0" i="0" sz="1400" u="none" cap="none" strike="noStrike">
              <a:solidFill>
                <a:srgbClr val="000000"/>
              </a:solidFill>
              <a:latin typeface="Arial"/>
              <a:ea typeface="Arial"/>
              <a:cs typeface="Arial"/>
              <a:sym typeface="Arial"/>
            </a:endParaRPr>
          </a:p>
        </p:txBody>
      </p:sp>
      <p:pic>
        <p:nvPicPr>
          <p:cNvPr id="54" name="Google Shape;54;g12104c1e255_0_19"/>
          <p:cNvPicPr preferRelativeResize="0"/>
          <p:nvPr/>
        </p:nvPicPr>
        <p:blipFill rotWithShape="1">
          <a:blip r:embed="rId3">
            <a:alphaModFix/>
          </a:blip>
          <a:srcRect b="0" l="0" r="0" t="0"/>
          <a:stretch/>
        </p:blipFill>
        <p:spPr>
          <a:xfrm>
            <a:off x="2716108" y="2512908"/>
            <a:ext cx="7066844" cy="3077350"/>
          </a:xfrm>
          <a:prstGeom prst="rect">
            <a:avLst/>
          </a:prstGeom>
          <a:noFill/>
          <a:ln>
            <a:noFill/>
          </a:ln>
        </p:spPr>
      </p:pic>
      <p:pic>
        <p:nvPicPr>
          <p:cNvPr id="55" name="Google Shape;55;g12104c1e255_0_19"/>
          <p:cNvPicPr preferRelativeResize="0"/>
          <p:nvPr/>
        </p:nvPicPr>
        <p:blipFill rotWithShape="1">
          <a:blip r:embed="rId4">
            <a:alphaModFix/>
          </a:blip>
          <a:srcRect b="0" l="0" r="0" t="0"/>
          <a:stretch/>
        </p:blipFill>
        <p:spPr>
          <a:xfrm>
            <a:off x="2716107" y="5691859"/>
            <a:ext cx="6951697" cy="3282809"/>
          </a:xfrm>
          <a:prstGeom prst="rect">
            <a:avLst/>
          </a:prstGeom>
          <a:noFill/>
          <a:ln>
            <a:noFill/>
          </a:ln>
        </p:spPr>
      </p:pic>
      <p:sp>
        <p:nvSpPr>
          <p:cNvPr id="56" name="Google Shape;56;g12104c1e255_0_19"/>
          <p:cNvSpPr/>
          <p:nvPr/>
        </p:nvSpPr>
        <p:spPr>
          <a:xfrm>
            <a:off x="690825" y="553448"/>
            <a:ext cx="6970200" cy="8802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47505E"/>
              </a:buClr>
              <a:buSzPts val="5120"/>
              <a:buFont typeface="Arial"/>
              <a:buNone/>
            </a:pPr>
            <a:r>
              <a:rPr b="1" i="0" lang="en-US" sz="5120" u="none" cap="none" strike="noStrike">
                <a:solidFill>
                  <a:srgbClr val="47505E"/>
                </a:solidFill>
                <a:latin typeface="Helvetica Neue"/>
                <a:ea typeface="Helvetica Neue"/>
                <a:cs typeface="Helvetica Neue"/>
                <a:sym typeface="Helvetica Neue"/>
              </a:rPr>
              <a:t>SAMPLE QUESTIONS</a:t>
            </a:r>
            <a:endParaRPr b="1" i="0" sz="5120" u="none" cap="none" strike="noStrike">
              <a:solidFill>
                <a:srgbClr val="47505E"/>
              </a:solidFill>
              <a:latin typeface="Helvetica Neue"/>
              <a:ea typeface="Helvetica Neue"/>
              <a:cs typeface="Helvetica Neue"/>
              <a:sym typeface="Helvetica Neue"/>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 name="Shape 60"/>
        <p:cNvGrpSpPr/>
        <p:nvPr/>
      </p:nvGrpSpPr>
      <p:grpSpPr>
        <a:xfrm>
          <a:off x="0" y="0"/>
          <a:ext cx="0" cy="0"/>
          <a:chOff x="0" y="0"/>
          <a:chExt cx="0" cy="0"/>
        </a:xfrm>
      </p:grpSpPr>
      <p:sp>
        <p:nvSpPr>
          <p:cNvPr id="61" name="Google Shape;61;g2222a9177ff_0_11"/>
          <p:cNvSpPr txBox="1"/>
          <p:nvPr/>
        </p:nvSpPr>
        <p:spPr>
          <a:xfrm>
            <a:off x="92300" y="483800"/>
            <a:ext cx="12820200" cy="8619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4400"/>
              <a:buFont typeface="Arial"/>
              <a:buNone/>
            </a:pPr>
            <a:r>
              <a:rPr b="0" i="0" lang="en-US" sz="4400" u="none" cap="none" strike="noStrike">
                <a:solidFill>
                  <a:srgbClr val="47505E"/>
                </a:solidFill>
                <a:latin typeface="Century Gothic"/>
                <a:ea typeface="Century Gothic"/>
                <a:cs typeface="Century Gothic"/>
                <a:sym typeface="Century Gothic"/>
              </a:rPr>
              <a:t>Sample Questions - Reasoning</a:t>
            </a:r>
            <a:endParaRPr b="0" i="0" sz="4400" u="none" cap="none" strike="noStrike">
              <a:solidFill>
                <a:srgbClr val="47505E"/>
              </a:solidFill>
              <a:latin typeface="Century Gothic"/>
              <a:ea typeface="Century Gothic"/>
              <a:cs typeface="Century Gothic"/>
              <a:sym typeface="Century Gothic"/>
            </a:endParaRPr>
          </a:p>
        </p:txBody>
      </p:sp>
      <p:sp>
        <p:nvSpPr>
          <p:cNvPr id="62" name="Google Shape;62;g2222a9177ff_0_11"/>
          <p:cNvSpPr txBox="1"/>
          <p:nvPr/>
        </p:nvSpPr>
        <p:spPr>
          <a:xfrm>
            <a:off x="46100" y="1345700"/>
            <a:ext cx="12912600" cy="2641200"/>
          </a:xfrm>
          <a:prstGeom prst="rect">
            <a:avLst/>
          </a:prstGeom>
          <a:noFill/>
          <a:ln>
            <a:noFill/>
          </a:ln>
        </p:spPr>
        <p:txBody>
          <a:bodyPr anchorCtr="0" anchor="t" bIns="91425" lIns="91425" spcFirstLastPara="1" rIns="91425" wrap="square" tIns="91425">
            <a:spAutoFit/>
          </a:bodyPr>
          <a:lstStyle/>
          <a:p>
            <a:pPr indent="0" lvl="0" marL="0" marR="0" rtl="0" algn="l">
              <a:lnSpc>
                <a:spcPct val="120000"/>
              </a:lnSpc>
              <a:spcBef>
                <a:spcPts val="0"/>
              </a:spcBef>
              <a:spcAft>
                <a:spcPts val="0"/>
              </a:spcAft>
              <a:buClr>
                <a:srgbClr val="000000"/>
              </a:buClr>
              <a:buSzPts val="2000"/>
              <a:buFont typeface="Arial"/>
              <a:buNone/>
            </a:pPr>
            <a:r>
              <a:rPr b="0" i="0" lang="en-US" sz="2000" u="none" cap="none" strike="noStrike">
                <a:solidFill>
                  <a:srgbClr val="283593"/>
                </a:solidFill>
                <a:latin typeface="Century Gothic"/>
                <a:ea typeface="Century Gothic"/>
                <a:cs typeface="Century Gothic"/>
                <a:sym typeface="Century Gothic"/>
              </a:rPr>
              <a:t>Paper 2 </a:t>
            </a:r>
            <a:r>
              <a:rPr b="0" i="0" lang="en-US" sz="2000" u="none" cap="none" strike="noStrike">
                <a:solidFill>
                  <a:srgbClr val="000000"/>
                </a:solidFill>
                <a:latin typeface="Century Gothic"/>
                <a:ea typeface="Century Gothic"/>
                <a:cs typeface="Century Gothic"/>
                <a:sym typeface="Century Gothic"/>
              </a:rPr>
              <a:t>will take place </a:t>
            </a:r>
            <a:r>
              <a:rPr b="0" i="0" lang="en-US" sz="2000" u="none" cap="none" strike="noStrike">
                <a:solidFill>
                  <a:srgbClr val="283593"/>
                </a:solidFill>
                <a:latin typeface="Century Gothic"/>
                <a:ea typeface="Century Gothic"/>
                <a:cs typeface="Century Gothic"/>
                <a:sym typeface="Century Gothic"/>
              </a:rPr>
              <a:t>on </a:t>
            </a:r>
            <a:r>
              <a:rPr lang="en-US" sz="2000">
                <a:solidFill>
                  <a:srgbClr val="283593"/>
                </a:solidFill>
                <a:latin typeface="Century Gothic"/>
                <a:ea typeface="Century Gothic"/>
                <a:cs typeface="Century Gothic"/>
                <a:sym typeface="Century Gothic"/>
              </a:rPr>
              <a:t>Wednesday 15</a:t>
            </a:r>
            <a:r>
              <a:rPr b="0" i="0" lang="en-US" sz="2000" u="none" cap="none" strike="noStrike">
                <a:solidFill>
                  <a:srgbClr val="283593"/>
                </a:solidFill>
                <a:latin typeface="Century Gothic"/>
                <a:ea typeface="Century Gothic"/>
                <a:cs typeface="Century Gothic"/>
                <a:sym typeface="Century Gothic"/>
              </a:rPr>
              <a:t>th May </a:t>
            </a:r>
            <a:r>
              <a:rPr b="0" i="0" lang="en-US" sz="2000" u="none" cap="none" strike="noStrike">
                <a:solidFill>
                  <a:srgbClr val="000000"/>
                </a:solidFill>
                <a:latin typeface="Century Gothic"/>
                <a:ea typeface="Century Gothic"/>
                <a:cs typeface="Century Gothic"/>
                <a:sym typeface="Century Gothic"/>
              </a:rPr>
              <a:t>and </a:t>
            </a:r>
            <a:r>
              <a:rPr b="0" i="0" lang="en-US" sz="2000" u="none" cap="none" strike="noStrike">
                <a:solidFill>
                  <a:srgbClr val="283593"/>
                </a:solidFill>
                <a:latin typeface="Century Gothic"/>
                <a:ea typeface="Century Gothic"/>
                <a:cs typeface="Century Gothic"/>
                <a:sym typeface="Century Gothic"/>
              </a:rPr>
              <a:t>paper 3 </a:t>
            </a:r>
            <a:r>
              <a:rPr b="0" i="0" lang="en-US" sz="2000" u="none" cap="none" strike="noStrike">
                <a:solidFill>
                  <a:srgbClr val="000000"/>
                </a:solidFill>
                <a:latin typeface="Century Gothic"/>
                <a:ea typeface="Century Gothic"/>
                <a:cs typeface="Century Gothic"/>
                <a:sym typeface="Century Gothic"/>
              </a:rPr>
              <a:t>will take place on</a:t>
            </a:r>
            <a:r>
              <a:rPr lang="en-US" sz="2000">
                <a:latin typeface="Century Gothic"/>
                <a:ea typeface="Century Gothic"/>
                <a:cs typeface="Century Gothic"/>
                <a:sym typeface="Century Gothic"/>
              </a:rPr>
              <a:t> </a:t>
            </a:r>
            <a:r>
              <a:rPr lang="en-US" sz="2000">
                <a:solidFill>
                  <a:srgbClr val="0000FF"/>
                </a:solidFill>
                <a:latin typeface="Century Gothic"/>
                <a:ea typeface="Century Gothic"/>
                <a:cs typeface="Century Gothic"/>
                <a:sym typeface="Century Gothic"/>
              </a:rPr>
              <a:t>Thursday 16th</a:t>
            </a:r>
            <a:r>
              <a:rPr b="0" i="0" lang="en-US" sz="2000" u="none" cap="none" strike="noStrike">
                <a:solidFill>
                  <a:srgbClr val="0000FF"/>
                </a:solidFill>
                <a:latin typeface="Century Gothic"/>
                <a:ea typeface="Century Gothic"/>
                <a:cs typeface="Century Gothic"/>
                <a:sym typeface="Century Gothic"/>
              </a:rPr>
              <a:t> </a:t>
            </a:r>
            <a:r>
              <a:rPr b="0" i="0" lang="en-US" sz="2000" u="none" cap="none" strike="noStrike">
                <a:solidFill>
                  <a:srgbClr val="283593"/>
                </a:solidFill>
                <a:latin typeface="Century Gothic"/>
                <a:ea typeface="Century Gothic"/>
                <a:cs typeface="Century Gothic"/>
                <a:sym typeface="Century Gothic"/>
              </a:rPr>
              <a:t>May</a:t>
            </a:r>
            <a:r>
              <a:rPr b="0" i="0" lang="en-US" sz="2000" u="none" cap="none" strike="noStrike">
                <a:solidFill>
                  <a:srgbClr val="000000"/>
                </a:solidFill>
                <a:latin typeface="Century Gothic"/>
                <a:ea typeface="Century Gothic"/>
                <a:cs typeface="Century Gothic"/>
                <a:sym typeface="Century Gothic"/>
              </a:rPr>
              <a:t>. These tests have a total of </a:t>
            </a:r>
            <a:r>
              <a:rPr b="0" i="0" lang="en-US" sz="2000" u="none" cap="none" strike="noStrike">
                <a:solidFill>
                  <a:srgbClr val="283593"/>
                </a:solidFill>
                <a:latin typeface="Century Gothic"/>
                <a:ea typeface="Century Gothic"/>
                <a:cs typeface="Century Gothic"/>
                <a:sym typeface="Century Gothic"/>
              </a:rPr>
              <a:t>35 marks</a:t>
            </a:r>
            <a:r>
              <a:rPr b="0" i="0" lang="en-US" sz="2000" u="none" cap="none" strike="noStrike">
                <a:solidFill>
                  <a:srgbClr val="000000"/>
                </a:solidFill>
                <a:latin typeface="Century Gothic"/>
                <a:ea typeface="Century Gothic"/>
                <a:cs typeface="Century Gothic"/>
                <a:sym typeface="Century Gothic"/>
              </a:rPr>
              <a:t> each and lasts for </a:t>
            </a:r>
            <a:r>
              <a:rPr b="0" i="0" lang="en-US" sz="2000" u="none" cap="none" strike="noStrike">
                <a:solidFill>
                  <a:srgbClr val="283593"/>
                </a:solidFill>
                <a:latin typeface="Century Gothic"/>
                <a:ea typeface="Century Gothic"/>
                <a:cs typeface="Century Gothic"/>
                <a:sym typeface="Century Gothic"/>
              </a:rPr>
              <a:t>40 minutes</a:t>
            </a:r>
            <a:r>
              <a:rPr b="0" i="0" lang="en-US" sz="2000" u="none" cap="none" strike="noStrike">
                <a:solidFill>
                  <a:srgbClr val="000000"/>
                </a:solidFill>
                <a:latin typeface="Century Gothic"/>
                <a:ea typeface="Century Gothic"/>
                <a:cs typeface="Century Gothic"/>
                <a:sym typeface="Century Gothic"/>
              </a:rPr>
              <a:t> each. </a:t>
            </a:r>
            <a:endParaRPr b="0" i="0" sz="2000" u="none" cap="none" strike="noStrike">
              <a:solidFill>
                <a:srgbClr val="000000"/>
              </a:solidFill>
              <a:latin typeface="Century Gothic"/>
              <a:ea typeface="Century Gothic"/>
              <a:cs typeface="Century Gothic"/>
              <a:sym typeface="Century Gothic"/>
            </a:endParaRPr>
          </a:p>
          <a:p>
            <a:pPr indent="0" lvl="0" marL="0" marR="0" rtl="0" algn="l">
              <a:lnSpc>
                <a:spcPct val="120000"/>
              </a:lnSpc>
              <a:spcBef>
                <a:spcPts val="0"/>
              </a:spcBef>
              <a:spcAft>
                <a:spcPts val="0"/>
              </a:spcAft>
              <a:buClr>
                <a:srgbClr val="000000"/>
              </a:buClr>
              <a:buSzPts val="2000"/>
              <a:buFont typeface="Arial"/>
              <a:buNone/>
            </a:pPr>
            <a:r>
              <a:t/>
            </a:r>
            <a:endParaRPr b="0" i="0" sz="2000" u="none" cap="none" strike="noStrike">
              <a:solidFill>
                <a:srgbClr val="000000"/>
              </a:solidFill>
              <a:latin typeface="Century Gothic"/>
              <a:ea typeface="Century Gothic"/>
              <a:cs typeface="Century Gothic"/>
              <a:sym typeface="Century Gothic"/>
            </a:endParaRPr>
          </a:p>
          <a:p>
            <a:pPr indent="0" lvl="0" marL="0" marR="0" rtl="0" algn="l">
              <a:lnSpc>
                <a:spcPct val="120000"/>
              </a:lnSpc>
              <a:spcBef>
                <a:spcPts val="0"/>
              </a:spcBef>
              <a:spcAft>
                <a:spcPts val="0"/>
              </a:spcAft>
              <a:buClr>
                <a:srgbClr val="000000"/>
              </a:buClr>
              <a:buSzPts val="2000"/>
              <a:buFont typeface="Arial"/>
              <a:buNone/>
            </a:pPr>
            <a:r>
              <a:rPr b="0" i="0" lang="en-US" sz="2000" u="none" cap="none" strike="noStrike">
                <a:solidFill>
                  <a:srgbClr val="000000"/>
                </a:solidFill>
                <a:latin typeface="Century Gothic"/>
                <a:ea typeface="Century Gothic"/>
                <a:cs typeface="Century Gothic"/>
                <a:sym typeface="Century Gothic"/>
              </a:rPr>
              <a:t>In general, the questions get progressively harder throughout the paper. As this is the case, it is not unusual for children to be unable to complete the entire paper in the given time.</a:t>
            </a:r>
            <a:endParaRPr b="0" i="0" sz="2000" u="none" cap="none" strike="noStrike">
              <a:solidFill>
                <a:srgbClr val="000000"/>
              </a:solidFill>
              <a:latin typeface="Century Gothic"/>
              <a:ea typeface="Century Gothic"/>
              <a:cs typeface="Century Gothic"/>
              <a:sym typeface="Century Gothic"/>
            </a:endParaRPr>
          </a:p>
          <a:p>
            <a:pPr indent="0" lvl="0" marL="114300" marR="0" rtl="0" algn="l">
              <a:lnSpc>
                <a:spcPct val="120000"/>
              </a:lnSpc>
              <a:spcBef>
                <a:spcPts val="0"/>
              </a:spcBef>
              <a:spcAft>
                <a:spcPts val="0"/>
              </a:spcAft>
              <a:buClr>
                <a:srgbClr val="000000"/>
              </a:buClr>
              <a:buSzPts val="1800"/>
              <a:buFont typeface="Arial"/>
              <a:buNone/>
            </a:pPr>
            <a:r>
              <a:t/>
            </a:r>
            <a:endParaRPr b="0" i="0" sz="1800" u="none" cap="none" strike="noStrike">
              <a:solidFill>
                <a:srgbClr val="000000"/>
              </a:solidFill>
              <a:latin typeface="Century Gothic"/>
              <a:ea typeface="Century Gothic"/>
              <a:cs typeface="Century Gothic"/>
              <a:sym typeface="Century Gothic"/>
            </a:endParaRPr>
          </a:p>
          <a:p>
            <a:pPr indent="0" lvl="0" marL="0" marR="0" rtl="0" algn="l">
              <a:lnSpc>
                <a:spcPct val="120000"/>
              </a:lnSpc>
              <a:spcBef>
                <a:spcPts val="0"/>
              </a:spcBef>
              <a:spcAft>
                <a:spcPts val="0"/>
              </a:spcAft>
              <a:buClr>
                <a:srgbClr val="000000"/>
              </a:buClr>
              <a:buSzPts val="1800"/>
              <a:buFont typeface="Arial"/>
              <a:buNone/>
            </a:pPr>
            <a:r>
              <a:t/>
            </a:r>
            <a:endParaRPr b="0" i="0" sz="1800" u="none" cap="none" strike="noStrike">
              <a:solidFill>
                <a:srgbClr val="283593"/>
              </a:solidFill>
              <a:latin typeface="Century Gothic"/>
              <a:ea typeface="Century Gothic"/>
              <a:cs typeface="Century Gothic"/>
              <a:sym typeface="Century Gothic"/>
            </a:endParaRPr>
          </a:p>
        </p:txBody>
      </p:sp>
      <p:pic>
        <p:nvPicPr>
          <p:cNvPr id="63" name="Google Shape;63;g2222a9177ff_0_11"/>
          <p:cNvPicPr preferRelativeResize="0"/>
          <p:nvPr/>
        </p:nvPicPr>
        <p:blipFill rotWithShape="1">
          <a:blip r:embed="rId3">
            <a:alphaModFix/>
          </a:blip>
          <a:srcRect b="35659" l="26935" r="11582" t="35748"/>
          <a:stretch/>
        </p:blipFill>
        <p:spPr>
          <a:xfrm>
            <a:off x="46100" y="3591800"/>
            <a:ext cx="12912600" cy="3377768"/>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 name="Shape 67"/>
        <p:cNvGrpSpPr/>
        <p:nvPr/>
      </p:nvGrpSpPr>
      <p:grpSpPr>
        <a:xfrm>
          <a:off x="0" y="0"/>
          <a:ext cx="0" cy="0"/>
          <a:chOff x="0" y="0"/>
          <a:chExt cx="0" cy="0"/>
        </a:xfrm>
      </p:grpSpPr>
      <p:pic>
        <p:nvPicPr>
          <p:cNvPr id="68" name="Google Shape;68;g2222a9177ff_0_17"/>
          <p:cNvPicPr preferRelativeResize="0"/>
          <p:nvPr/>
        </p:nvPicPr>
        <p:blipFill rotWithShape="1">
          <a:blip r:embed="rId3">
            <a:alphaModFix/>
          </a:blip>
          <a:srcRect b="16461" l="27312" r="11518" t="33863"/>
          <a:stretch/>
        </p:blipFill>
        <p:spPr>
          <a:xfrm>
            <a:off x="-174100" y="1747275"/>
            <a:ext cx="13091251" cy="5979976"/>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 name="Shape 72"/>
        <p:cNvGrpSpPr/>
        <p:nvPr/>
      </p:nvGrpSpPr>
      <p:grpSpPr>
        <a:xfrm>
          <a:off x="0" y="0"/>
          <a:ext cx="0" cy="0"/>
          <a:chOff x="0" y="0"/>
          <a:chExt cx="0" cy="0"/>
        </a:xfrm>
      </p:grpSpPr>
      <p:sp>
        <p:nvSpPr>
          <p:cNvPr id="73" name="Google Shape;73;g12104c1e255_0_34"/>
          <p:cNvSpPr/>
          <p:nvPr/>
        </p:nvSpPr>
        <p:spPr>
          <a:xfrm>
            <a:off x="521548" y="503485"/>
            <a:ext cx="11975400" cy="1018200"/>
          </a:xfrm>
          <a:prstGeom prst="rect">
            <a:avLst/>
          </a:prstGeom>
          <a:noFill/>
          <a:ln cap="flat" cmpd="sng" w="2857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5120"/>
              <a:buFont typeface="Gill Sans"/>
              <a:buNone/>
            </a:pPr>
            <a:r>
              <a:t/>
            </a:r>
            <a:endParaRPr b="0" i="0" sz="5120" u="none" cap="none" strike="noStrike">
              <a:solidFill>
                <a:schemeClr val="lt1"/>
              </a:solidFill>
              <a:latin typeface="Gill Sans"/>
              <a:ea typeface="Gill Sans"/>
              <a:cs typeface="Gill Sans"/>
              <a:sym typeface="Gill Sans"/>
            </a:endParaRPr>
          </a:p>
        </p:txBody>
      </p:sp>
      <p:sp>
        <p:nvSpPr>
          <p:cNvPr id="74" name="Google Shape;74;g12104c1e255_0_34"/>
          <p:cNvSpPr/>
          <p:nvPr/>
        </p:nvSpPr>
        <p:spPr>
          <a:xfrm>
            <a:off x="505743" y="1675271"/>
            <a:ext cx="11988900" cy="7579500"/>
          </a:xfrm>
          <a:prstGeom prst="rect">
            <a:avLst/>
          </a:prstGeom>
          <a:solidFill>
            <a:schemeClr val="lt1"/>
          </a:solidFill>
          <a:ln>
            <a:noFill/>
          </a:ln>
        </p:spPr>
        <p:txBody>
          <a:bodyPr anchorCtr="0" anchor="t" bIns="307200" lIns="307200" spcFirstLastPara="1" rIns="307200" wrap="square" tIns="307200">
            <a:noAutofit/>
          </a:bodyPr>
          <a:lstStyle/>
          <a:p>
            <a:pPr indent="0" lvl="0" marL="133207" marR="0" rtl="0" algn="ctr">
              <a:lnSpc>
                <a:spcPct val="100000"/>
              </a:lnSpc>
              <a:spcBef>
                <a:spcPts val="0"/>
              </a:spcBef>
              <a:spcAft>
                <a:spcPts val="0"/>
              </a:spcAft>
              <a:buClr>
                <a:srgbClr val="080808"/>
              </a:buClr>
              <a:buSzPts val="2276"/>
              <a:buFont typeface="Play"/>
              <a:buNone/>
            </a:pPr>
            <a:r>
              <a:rPr b="1" i="0" lang="en-US" sz="2276" u="none" cap="none" strike="noStrike">
                <a:solidFill>
                  <a:srgbClr val="080808"/>
                </a:solidFill>
                <a:latin typeface="Play"/>
                <a:ea typeface="Play"/>
                <a:cs typeface="Play"/>
                <a:sym typeface="Play"/>
              </a:rPr>
              <a:t>Maths Paper 2 / Paper 3 : Reasoning</a:t>
            </a:r>
            <a:endParaRPr b="0" i="0" sz="1400" u="none" cap="none" strike="noStrike">
              <a:solidFill>
                <a:srgbClr val="000000"/>
              </a:solidFill>
              <a:latin typeface="Arial"/>
              <a:ea typeface="Arial"/>
              <a:cs typeface="Arial"/>
              <a:sym typeface="Arial"/>
            </a:endParaRPr>
          </a:p>
        </p:txBody>
      </p:sp>
      <p:pic>
        <p:nvPicPr>
          <p:cNvPr id="75" name="Google Shape;75;g12104c1e255_0_34"/>
          <p:cNvPicPr preferRelativeResize="0"/>
          <p:nvPr/>
        </p:nvPicPr>
        <p:blipFill rotWithShape="1">
          <a:blip r:embed="rId3">
            <a:alphaModFix/>
          </a:blip>
          <a:srcRect b="0" l="0" r="0" t="0"/>
          <a:stretch/>
        </p:blipFill>
        <p:spPr>
          <a:xfrm>
            <a:off x="1898792" y="2910277"/>
            <a:ext cx="8791787" cy="5459307"/>
          </a:xfrm>
          <a:prstGeom prst="rect">
            <a:avLst/>
          </a:prstGeom>
          <a:noFill/>
          <a:ln>
            <a:noFill/>
          </a:ln>
        </p:spPr>
      </p:pic>
      <p:sp>
        <p:nvSpPr>
          <p:cNvPr id="76" name="Google Shape;76;g12104c1e255_0_34"/>
          <p:cNvSpPr/>
          <p:nvPr/>
        </p:nvSpPr>
        <p:spPr>
          <a:xfrm>
            <a:off x="690825" y="553448"/>
            <a:ext cx="6970200" cy="8802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47505E"/>
              </a:buClr>
              <a:buSzPts val="5120"/>
              <a:buFont typeface="Arial"/>
              <a:buNone/>
            </a:pPr>
            <a:r>
              <a:rPr b="1" i="0" lang="en-US" sz="5120" u="none" cap="none" strike="noStrike">
                <a:solidFill>
                  <a:srgbClr val="47505E"/>
                </a:solidFill>
                <a:latin typeface="Helvetica Neue"/>
                <a:ea typeface="Helvetica Neue"/>
                <a:cs typeface="Helvetica Neue"/>
                <a:sym typeface="Helvetica Neue"/>
              </a:rPr>
              <a:t>SAMPLE QUESTIONS</a:t>
            </a:r>
            <a:endParaRPr b="1" i="0" sz="5120" u="none" cap="none" strike="noStrike">
              <a:solidFill>
                <a:srgbClr val="47505E"/>
              </a:solidFill>
              <a:latin typeface="Helvetica Neue"/>
              <a:ea typeface="Helvetica Neue"/>
              <a:cs typeface="Helvetica Neue"/>
              <a:sym typeface="Helvetica Neue"/>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 name="Shape 80"/>
        <p:cNvGrpSpPr/>
        <p:nvPr/>
      </p:nvGrpSpPr>
      <p:grpSpPr>
        <a:xfrm>
          <a:off x="0" y="0"/>
          <a:ext cx="0" cy="0"/>
          <a:chOff x="0" y="0"/>
          <a:chExt cx="0" cy="0"/>
        </a:xfrm>
      </p:grpSpPr>
      <p:sp>
        <p:nvSpPr>
          <p:cNvPr id="81" name="Google Shape;81;g117f56a9db8_0_1"/>
          <p:cNvSpPr txBox="1"/>
          <p:nvPr>
            <p:ph type="title"/>
          </p:nvPr>
        </p:nvSpPr>
        <p:spPr>
          <a:xfrm>
            <a:off x="355550" y="-1476475"/>
            <a:ext cx="12293700" cy="3238500"/>
          </a:xfrm>
          <a:prstGeom prst="rect">
            <a:avLst/>
          </a:prstGeom>
          <a:noFill/>
          <a:ln>
            <a:noFill/>
          </a:ln>
        </p:spPr>
        <p:txBody>
          <a:bodyPr anchorCtr="0" anchor="b" bIns="50800" lIns="50800" spcFirstLastPara="1" rIns="50800" wrap="square" tIns="50800">
            <a:normAutofit/>
          </a:bodyPr>
          <a:lstStyle/>
          <a:p>
            <a:pPr indent="0" lvl="0" marL="0" rtl="0" algn="ctr">
              <a:lnSpc>
                <a:spcPct val="100000"/>
              </a:lnSpc>
              <a:spcBef>
                <a:spcPts val="0"/>
              </a:spcBef>
              <a:spcAft>
                <a:spcPts val="0"/>
              </a:spcAft>
              <a:buSzPts val="1800"/>
              <a:buNone/>
            </a:pPr>
            <a:r>
              <a:rPr lang="en-US"/>
              <a:t>Let’s give it a go together!</a:t>
            </a:r>
            <a:endParaRPr/>
          </a:p>
        </p:txBody>
      </p:sp>
      <p:pic>
        <p:nvPicPr>
          <p:cNvPr id="82" name="Google Shape;82;g117f56a9db8_0_1"/>
          <p:cNvPicPr preferRelativeResize="0"/>
          <p:nvPr/>
        </p:nvPicPr>
        <p:blipFill rotWithShape="1">
          <a:blip r:embed="rId3">
            <a:alphaModFix/>
          </a:blip>
          <a:srcRect b="0" l="0" r="0" t="0"/>
          <a:stretch/>
        </p:blipFill>
        <p:spPr>
          <a:xfrm>
            <a:off x="6545220" y="2428851"/>
            <a:ext cx="4571606" cy="5253198"/>
          </a:xfrm>
          <a:prstGeom prst="rect">
            <a:avLst/>
          </a:prstGeom>
          <a:noFill/>
          <a:ln>
            <a:noFill/>
          </a:ln>
        </p:spPr>
      </p:pic>
      <p:pic>
        <p:nvPicPr>
          <p:cNvPr id="83" name="Google Shape;83;g117f56a9db8_0_1"/>
          <p:cNvPicPr preferRelativeResize="0"/>
          <p:nvPr/>
        </p:nvPicPr>
        <p:blipFill rotWithShape="1">
          <a:blip r:embed="rId4">
            <a:alphaModFix/>
          </a:blip>
          <a:srcRect b="0" l="0" r="0" t="0"/>
          <a:stretch/>
        </p:blipFill>
        <p:spPr>
          <a:xfrm>
            <a:off x="1453450" y="2428850"/>
            <a:ext cx="4446393" cy="5253200"/>
          </a:xfrm>
          <a:prstGeom prst="rect">
            <a:avLst/>
          </a:prstGeom>
          <a:noFill/>
          <a:ln>
            <a:noFill/>
          </a:ln>
        </p:spPr>
      </p:pic>
      <p:sp>
        <p:nvSpPr>
          <p:cNvPr id="84" name="Google Shape;84;g117f56a9db8_0_1"/>
          <p:cNvSpPr txBox="1"/>
          <p:nvPr/>
        </p:nvSpPr>
        <p:spPr>
          <a:xfrm>
            <a:off x="1316225" y="7879375"/>
            <a:ext cx="5229000" cy="5541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400"/>
              <a:buFont typeface="Arial"/>
              <a:buNone/>
            </a:pPr>
            <a:r>
              <a:rPr b="0" i="0" lang="en-US" sz="2400" u="sng" cap="none" strike="noStrike">
                <a:solidFill>
                  <a:schemeClr val="hlink"/>
                </a:solidFill>
                <a:latin typeface="Arial"/>
                <a:ea typeface="Arial"/>
                <a:cs typeface="Arial"/>
                <a:sym typeface="Arial"/>
                <a:hlinkClick r:id="rId5"/>
              </a:rPr>
              <a:t>Arithmetic Paper</a:t>
            </a:r>
            <a:r>
              <a:rPr b="0" i="0" lang="en-US" sz="2400" u="none" cap="none" strike="noStrike">
                <a:solidFill>
                  <a:srgbClr val="000000"/>
                </a:solidFill>
                <a:latin typeface="Arial"/>
                <a:ea typeface="Arial"/>
                <a:cs typeface="Arial"/>
                <a:sym typeface="Arial"/>
              </a:rPr>
              <a:t> </a:t>
            </a:r>
            <a:endParaRPr b="0" i="0" sz="2400" u="none" cap="none" strike="noStrike">
              <a:solidFill>
                <a:srgbClr val="000000"/>
              </a:solidFill>
              <a:latin typeface="Arial"/>
              <a:ea typeface="Arial"/>
              <a:cs typeface="Arial"/>
              <a:sym typeface="Arial"/>
            </a:endParaRPr>
          </a:p>
        </p:txBody>
      </p:sp>
      <p:sp>
        <p:nvSpPr>
          <p:cNvPr id="85" name="Google Shape;85;g117f56a9db8_0_1"/>
          <p:cNvSpPr txBox="1"/>
          <p:nvPr/>
        </p:nvSpPr>
        <p:spPr>
          <a:xfrm>
            <a:off x="6329675" y="7879375"/>
            <a:ext cx="3000000" cy="5541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400"/>
              <a:buFont typeface="Arial"/>
              <a:buNone/>
            </a:pPr>
            <a:r>
              <a:rPr b="0" i="0" lang="en-US" sz="2400" u="sng" cap="none" strike="noStrike">
                <a:solidFill>
                  <a:schemeClr val="hlink"/>
                </a:solidFill>
                <a:latin typeface="Arial"/>
                <a:ea typeface="Arial"/>
                <a:cs typeface="Arial"/>
                <a:sym typeface="Arial"/>
                <a:hlinkClick r:id="rId6"/>
              </a:rPr>
              <a:t>Reasoning Paper 2</a:t>
            </a:r>
            <a:r>
              <a:rPr b="0" i="0" lang="en-US" sz="2400" u="none" cap="none" strike="noStrike">
                <a:solidFill>
                  <a:srgbClr val="000000"/>
                </a:solidFill>
                <a:latin typeface="Arial"/>
                <a:ea typeface="Arial"/>
                <a:cs typeface="Arial"/>
                <a:sym typeface="Arial"/>
              </a:rPr>
              <a:t> </a:t>
            </a:r>
            <a:endParaRPr b="0" i="0" sz="2400" u="none" cap="none" strike="noStrike">
              <a:solidFill>
                <a:srgbClr val="000000"/>
              </a:solidFill>
              <a:latin typeface="Arial"/>
              <a:ea typeface="Arial"/>
              <a:cs typeface="Arial"/>
              <a:sym typeface="Arial"/>
            </a:endParaRPr>
          </a:p>
        </p:txBody>
      </p:sp>
      <p:sp>
        <p:nvSpPr>
          <p:cNvPr id="86" name="Google Shape;86;g117f56a9db8_0_1"/>
          <p:cNvSpPr txBox="1"/>
          <p:nvPr/>
        </p:nvSpPr>
        <p:spPr>
          <a:xfrm>
            <a:off x="6329675" y="8348875"/>
            <a:ext cx="3000000" cy="5541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400"/>
              <a:buFont typeface="Arial"/>
              <a:buNone/>
            </a:pPr>
            <a:r>
              <a:rPr b="0" i="0" lang="en-US" sz="2400" u="sng" cap="none" strike="noStrike">
                <a:solidFill>
                  <a:schemeClr val="hlink"/>
                </a:solidFill>
                <a:latin typeface="Arial"/>
                <a:ea typeface="Arial"/>
                <a:cs typeface="Arial"/>
                <a:sym typeface="Arial"/>
                <a:hlinkClick r:id="rId7"/>
              </a:rPr>
              <a:t>Reasoning Paper 3</a:t>
            </a:r>
            <a:r>
              <a:rPr b="0" i="0" lang="en-US" sz="2400" u="none" cap="none" strike="noStrike">
                <a:solidFill>
                  <a:srgbClr val="000000"/>
                </a:solidFill>
                <a:latin typeface="Arial"/>
                <a:ea typeface="Arial"/>
                <a:cs typeface="Arial"/>
                <a:sym typeface="Arial"/>
              </a:rPr>
              <a:t> </a:t>
            </a:r>
            <a:endParaRPr b="0" i="0" sz="2400" u="none" cap="none" strike="noStrike">
              <a:solidFill>
                <a:srgbClr val="000000"/>
              </a:solidFill>
              <a:latin typeface="Arial"/>
              <a:ea typeface="Arial"/>
              <a:cs typeface="Arial"/>
              <a:sym typeface="Arial"/>
            </a:endParaRPr>
          </a:p>
        </p:txBody>
      </p:sp>
      <p:sp>
        <p:nvSpPr>
          <p:cNvPr id="87" name="Google Shape;87;g117f56a9db8_0_1"/>
          <p:cNvSpPr txBox="1"/>
          <p:nvPr/>
        </p:nvSpPr>
        <p:spPr>
          <a:xfrm>
            <a:off x="5068050" y="1818375"/>
            <a:ext cx="5068200" cy="5541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400"/>
              <a:buFont typeface="Arial"/>
              <a:buNone/>
            </a:pPr>
            <a:r>
              <a:rPr b="0" i="0" lang="en-US" sz="2400" u="sng" cap="none" strike="noStrike">
                <a:solidFill>
                  <a:schemeClr val="hlink"/>
                </a:solidFill>
                <a:latin typeface="Arial"/>
                <a:ea typeface="Arial"/>
                <a:cs typeface="Arial"/>
                <a:sym typeface="Arial"/>
                <a:hlinkClick r:id="rId8"/>
              </a:rPr>
              <a:t>Mark Scheme</a:t>
            </a:r>
            <a:r>
              <a:rPr b="0" i="0" lang="en-US" sz="2400" u="none" cap="none" strike="noStrike">
                <a:solidFill>
                  <a:srgbClr val="000000"/>
                </a:solidFill>
                <a:latin typeface="Arial"/>
                <a:ea typeface="Arial"/>
                <a:cs typeface="Arial"/>
                <a:sym typeface="Arial"/>
              </a:rPr>
              <a:t> </a:t>
            </a:r>
            <a:endParaRPr b="0" i="0" sz="2400" u="none" cap="none" strike="noStrike">
              <a:solidFill>
                <a:srgbClr val="000000"/>
              </a:solidFill>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 name="Shape 91"/>
        <p:cNvGrpSpPr/>
        <p:nvPr/>
      </p:nvGrpSpPr>
      <p:grpSpPr>
        <a:xfrm>
          <a:off x="0" y="0"/>
          <a:ext cx="0" cy="0"/>
          <a:chOff x="0" y="0"/>
          <a:chExt cx="0" cy="0"/>
        </a:xfrm>
      </p:grpSpPr>
      <p:sp>
        <p:nvSpPr>
          <p:cNvPr id="92" name="Google Shape;92;g2222a9177ff_0_30"/>
          <p:cNvSpPr txBox="1"/>
          <p:nvPr/>
        </p:nvSpPr>
        <p:spPr>
          <a:xfrm>
            <a:off x="92300" y="483800"/>
            <a:ext cx="12820200" cy="8619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4400"/>
              <a:buFont typeface="Arial"/>
              <a:buNone/>
            </a:pPr>
            <a:r>
              <a:rPr b="0" i="0" lang="en-US" sz="4400" u="none" cap="none" strike="noStrike">
                <a:solidFill>
                  <a:srgbClr val="47505E"/>
                </a:solidFill>
                <a:latin typeface="Century Gothic"/>
                <a:ea typeface="Century Gothic"/>
                <a:cs typeface="Century Gothic"/>
                <a:sym typeface="Century Gothic"/>
              </a:rPr>
              <a:t>Maths Tips</a:t>
            </a:r>
            <a:endParaRPr b="0" i="0" sz="4400" u="none" cap="none" strike="noStrike">
              <a:solidFill>
                <a:srgbClr val="47505E"/>
              </a:solidFill>
              <a:latin typeface="Century Gothic"/>
              <a:ea typeface="Century Gothic"/>
              <a:cs typeface="Century Gothic"/>
              <a:sym typeface="Century Gothic"/>
            </a:endParaRPr>
          </a:p>
        </p:txBody>
      </p:sp>
      <p:sp>
        <p:nvSpPr>
          <p:cNvPr id="93" name="Google Shape;93;g2222a9177ff_0_30"/>
          <p:cNvSpPr txBox="1"/>
          <p:nvPr/>
        </p:nvSpPr>
        <p:spPr>
          <a:xfrm>
            <a:off x="0" y="1631550"/>
            <a:ext cx="12507900" cy="7718400"/>
          </a:xfrm>
          <a:prstGeom prst="rect">
            <a:avLst/>
          </a:prstGeom>
          <a:noFill/>
          <a:ln>
            <a:noFill/>
          </a:ln>
        </p:spPr>
        <p:txBody>
          <a:bodyPr anchorCtr="0" anchor="t" bIns="91425" lIns="91425" spcFirstLastPara="1" rIns="91425" wrap="square" tIns="91425">
            <a:spAutoFit/>
          </a:bodyPr>
          <a:lstStyle/>
          <a:p>
            <a:pPr indent="-247082" lvl="0" marL="487671" marR="0" rtl="0" algn="ctr">
              <a:lnSpc>
                <a:spcPct val="100000"/>
              </a:lnSpc>
              <a:spcBef>
                <a:spcPts val="0"/>
              </a:spcBef>
              <a:spcAft>
                <a:spcPts val="0"/>
              </a:spcAft>
              <a:buClr>
                <a:srgbClr val="080808"/>
              </a:buClr>
              <a:buSzPts val="2576"/>
              <a:buFont typeface="Century Gothic"/>
              <a:buChar char="•"/>
            </a:pPr>
            <a:r>
              <a:rPr b="0" i="0" lang="en-US" sz="2576" u="none" cap="none" strike="noStrike">
                <a:solidFill>
                  <a:srgbClr val="080808"/>
                </a:solidFill>
                <a:latin typeface="Century Gothic"/>
                <a:ea typeface="Century Gothic"/>
                <a:cs typeface="Century Gothic"/>
                <a:sym typeface="Century Gothic"/>
              </a:rPr>
              <a:t>Play times tables games/ times tables rockstars.</a:t>
            </a:r>
            <a:endParaRPr b="0" i="0" sz="1700" u="none" cap="none" strike="noStrike">
              <a:solidFill>
                <a:srgbClr val="000000"/>
              </a:solidFill>
              <a:latin typeface="Century Gothic"/>
              <a:ea typeface="Century Gothic"/>
              <a:cs typeface="Century Gothic"/>
              <a:sym typeface="Century Gothic"/>
            </a:endParaRPr>
          </a:p>
          <a:p>
            <a:pPr indent="-83506" lvl="0" marL="487671" marR="0" rtl="0" algn="ctr">
              <a:lnSpc>
                <a:spcPct val="100000"/>
              </a:lnSpc>
              <a:spcBef>
                <a:spcPts val="0"/>
              </a:spcBef>
              <a:spcAft>
                <a:spcPts val="0"/>
              </a:spcAft>
              <a:buClr>
                <a:srgbClr val="000000"/>
              </a:buClr>
              <a:buSzPts val="2576"/>
              <a:buFont typeface="Arial"/>
              <a:buNone/>
            </a:pPr>
            <a:r>
              <a:t/>
            </a:r>
            <a:endParaRPr b="0" i="0" sz="2576" u="none" cap="none" strike="noStrike">
              <a:solidFill>
                <a:srgbClr val="080808"/>
              </a:solidFill>
              <a:latin typeface="Century Gothic"/>
              <a:ea typeface="Century Gothic"/>
              <a:cs typeface="Century Gothic"/>
              <a:sym typeface="Century Gothic"/>
            </a:endParaRPr>
          </a:p>
          <a:p>
            <a:pPr indent="-247082" lvl="0" marL="487671" marR="0" rtl="0" algn="ctr">
              <a:lnSpc>
                <a:spcPct val="100000"/>
              </a:lnSpc>
              <a:spcBef>
                <a:spcPts val="0"/>
              </a:spcBef>
              <a:spcAft>
                <a:spcPts val="0"/>
              </a:spcAft>
              <a:buClr>
                <a:srgbClr val="080808"/>
              </a:buClr>
              <a:buSzPts val="2576"/>
              <a:buFont typeface="Century Gothic"/>
              <a:buChar char="•"/>
            </a:pPr>
            <a:r>
              <a:rPr b="0" i="0" lang="en-US" sz="2576" u="none" cap="none" strike="noStrike">
                <a:solidFill>
                  <a:srgbClr val="080808"/>
                </a:solidFill>
                <a:latin typeface="Century Gothic"/>
                <a:ea typeface="Century Gothic"/>
                <a:cs typeface="Century Gothic"/>
                <a:sym typeface="Century Gothic"/>
              </a:rPr>
              <a:t>Play mental maths games including counting in different amounts, forwards and backwards.</a:t>
            </a:r>
            <a:endParaRPr b="0" i="0" sz="1700" u="none" cap="none" strike="noStrike">
              <a:solidFill>
                <a:srgbClr val="000000"/>
              </a:solidFill>
              <a:latin typeface="Century Gothic"/>
              <a:ea typeface="Century Gothic"/>
              <a:cs typeface="Century Gothic"/>
              <a:sym typeface="Century Gothic"/>
            </a:endParaRPr>
          </a:p>
          <a:p>
            <a:pPr indent="-83506" lvl="0" marL="487671" marR="0" rtl="0" algn="ctr">
              <a:lnSpc>
                <a:spcPct val="100000"/>
              </a:lnSpc>
              <a:spcBef>
                <a:spcPts val="0"/>
              </a:spcBef>
              <a:spcAft>
                <a:spcPts val="0"/>
              </a:spcAft>
              <a:buClr>
                <a:srgbClr val="000000"/>
              </a:buClr>
              <a:buSzPts val="2576"/>
              <a:buFont typeface="Arial"/>
              <a:buNone/>
            </a:pPr>
            <a:r>
              <a:t/>
            </a:r>
            <a:endParaRPr b="0" i="0" sz="2576" u="none" cap="none" strike="noStrike">
              <a:solidFill>
                <a:srgbClr val="080808"/>
              </a:solidFill>
              <a:latin typeface="Century Gothic"/>
              <a:ea typeface="Century Gothic"/>
              <a:cs typeface="Century Gothic"/>
              <a:sym typeface="Century Gothic"/>
            </a:endParaRPr>
          </a:p>
          <a:p>
            <a:pPr indent="-247082" lvl="0" marL="487671" marR="0" rtl="0" algn="ctr">
              <a:lnSpc>
                <a:spcPct val="100000"/>
              </a:lnSpc>
              <a:spcBef>
                <a:spcPts val="0"/>
              </a:spcBef>
              <a:spcAft>
                <a:spcPts val="0"/>
              </a:spcAft>
              <a:buClr>
                <a:srgbClr val="080808"/>
              </a:buClr>
              <a:buSzPts val="2576"/>
              <a:buFont typeface="Century Gothic"/>
              <a:buChar char="•"/>
            </a:pPr>
            <a:r>
              <a:rPr b="0" i="0" lang="en-US" sz="2576" u="none" cap="none" strike="noStrike">
                <a:solidFill>
                  <a:srgbClr val="080808"/>
                </a:solidFill>
                <a:latin typeface="Century Gothic"/>
                <a:ea typeface="Century Gothic"/>
                <a:cs typeface="Century Gothic"/>
                <a:sym typeface="Century Gothic"/>
              </a:rPr>
              <a:t>Encourage opportunities for telling the time.</a:t>
            </a:r>
            <a:endParaRPr b="0" i="0" sz="1700" u="none" cap="none" strike="noStrike">
              <a:solidFill>
                <a:srgbClr val="000000"/>
              </a:solidFill>
              <a:latin typeface="Century Gothic"/>
              <a:ea typeface="Century Gothic"/>
              <a:cs typeface="Century Gothic"/>
              <a:sym typeface="Century Gothic"/>
            </a:endParaRPr>
          </a:p>
          <a:p>
            <a:pPr indent="-83506" lvl="0" marL="487671" marR="0" rtl="0" algn="ctr">
              <a:lnSpc>
                <a:spcPct val="100000"/>
              </a:lnSpc>
              <a:spcBef>
                <a:spcPts val="0"/>
              </a:spcBef>
              <a:spcAft>
                <a:spcPts val="0"/>
              </a:spcAft>
              <a:buClr>
                <a:srgbClr val="000000"/>
              </a:buClr>
              <a:buSzPts val="2576"/>
              <a:buFont typeface="Arial"/>
              <a:buNone/>
            </a:pPr>
            <a:r>
              <a:t/>
            </a:r>
            <a:endParaRPr b="0" i="0" sz="2576" u="none" cap="none" strike="noStrike">
              <a:solidFill>
                <a:srgbClr val="080808"/>
              </a:solidFill>
              <a:latin typeface="Century Gothic"/>
              <a:ea typeface="Century Gothic"/>
              <a:cs typeface="Century Gothic"/>
              <a:sym typeface="Century Gothic"/>
            </a:endParaRPr>
          </a:p>
          <a:p>
            <a:pPr indent="-247082" lvl="0" marL="487671" marR="0" rtl="0" algn="ctr">
              <a:lnSpc>
                <a:spcPct val="100000"/>
              </a:lnSpc>
              <a:spcBef>
                <a:spcPts val="0"/>
              </a:spcBef>
              <a:spcAft>
                <a:spcPts val="0"/>
              </a:spcAft>
              <a:buClr>
                <a:srgbClr val="080808"/>
              </a:buClr>
              <a:buSzPts val="2576"/>
              <a:buFont typeface="Century Gothic"/>
              <a:buChar char="•"/>
            </a:pPr>
            <a:r>
              <a:rPr b="0" i="0" lang="en-US" sz="2576" u="none" cap="none" strike="noStrike">
                <a:solidFill>
                  <a:srgbClr val="080808"/>
                </a:solidFill>
                <a:latin typeface="Century Gothic"/>
                <a:ea typeface="Century Gothic"/>
                <a:cs typeface="Century Gothic"/>
                <a:sym typeface="Century Gothic"/>
              </a:rPr>
              <a:t>Encourage opportunities for counting coins and money; finding amounts or calculating change when shopping.</a:t>
            </a:r>
            <a:endParaRPr b="0" i="0" sz="1700" u="none" cap="none" strike="noStrike">
              <a:solidFill>
                <a:srgbClr val="000000"/>
              </a:solidFill>
              <a:latin typeface="Century Gothic"/>
              <a:ea typeface="Century Gothic"/>
              <a:cs typeface="Century Gothic"/>
              <a:sym typeface="Century Gothic"/>
            </a:endParaRPr>
          </a:p>
          <a:p>
            <a:pPr indent="-83506" lvl="0" marL="487671" marR="0" rtl="0" algn="ctr">
              <a:lnSpc>
                <a:spcPct val="100000"/>
              </a:lnSpc>
              <a:spcBef>
                <a:spcPts val="0"/>
              </a:spcBef>
              <a:spcAft>
                <a:spcPts val="0"/>
              </a:spcAft>
              <a:buClr>
                <a:srgbClr val="000000"/>
              </a:buClr>
              <a:buSzPts val="2576"/>
              <a:buFont typeface="Arial"/>
              <a:buNone/>
            </a:pPr>
            <a:r>
              <a:t/>
            </a:r>
            <a:endParaRPr b="0" i="0" sz="2576" u="none" cap="none" strike="noStrike">
              <a:solidFill>
                <a:srgbClr val="080808"/>
              </a:solidFill>
              <a:latin typeface="Century Gothic"/>
              <a:ea typeface="Century Gothic"/>
              <a:cs typeface="Century Gothic"/>
              <a:sym typeface="Century Gothic"/>
            </a:endParaRPr>
          </a:p>
          <a:p>
            <a:pPr indent="-247082" lvl="0" marL="487671" marR="0" rtl="0" algn="ctr">
              <a:lnSpc>
                <a:spcPct val="100000"/>
              </a:lnSpc>
              <a:spcBef>
                <a:spcPts val="0"/>
              </a:spcBef>
              <a:spcAft>
                <a:spcPts val="0"/>
              </a:spcAft>
              <a:buClr>
                <a:srgbClr val="080808"/>
              </a:buClr>
              <a:buSzPts val="2576"/>
              <a:buFont typeface="Century Gothic"/>
              <a:buChar char="•"/>
            </a:pPr>
            <a:r>
              <a:rPr b="0" i="0" lang="en-US" sz="2576" u="none" cap="none" strike="noStrike">
                <a:solidFill>
                  <a:srgbClr val="080808"/>
                </a:solidFill>
                <a:latin typeface="Century Gothic"/>
                <a:ea typeface="Century Gothic"/>
                <a:cs typeface="Century Gothic"/>
                <a:sym typeface="Century Gothic"/>
              </a:rPr>
              <a:t>Look for numbers on street signs, car registrations and anywhere else!</a:t>
            </a:r>
            <a:endParaRPr b="0" i="0" sz="1700" u="none" cap="none" strike="noStrike">
              <a:solidFill>
                <a:srgbClr val="000000"/>
              </a:solidFill>
              <a:latin typeface="Century Gothic"/>
              <a:ea typeface="Century Gothic"/>
              <a:cs typeface="Century Gothic"/>
              <a:sym typeface="Century Gothic"/>
            </a:endParaRPr>
          </a:p>
          <a:p>
            <a:pPr indent="-83506" lvl="0" marL="487671" marR="0" rtl="0" algn="ctr">
              <a:lnSpc>
                <a:spcPct val="100000"/>
              </a:lnSpc>
              <a:spcBef>
                <a:spcPts val="0"/>
              </a:spcBef>
              <a:spcAft>
                <a:spcPts val="0"/>
              </a:spcAft>
              <a:buClr>
                <a:srgbClr val="000000"/>
              </a:buClr>
              <a:buSzPts val="2576"/>
              <a:buFont typeface="Arial"/>
              <a:buNone/>
            </a:pPr>
            <a:r>
              <a:t/>
            </a:r>
            <a:endParaRPr b="0" i="0" sz="2576" u="none" cap="none" strike="noStrike">
              <a:solidFill>
                <a:srgbClr val="080808"/>
              </a:solidFill>
              <a:latin typeface="Century Gothic"/>
              <a:ea typeface="Century Gothic"/>
              <a:cs typeface="Century Gothic"/>
              <a:sym typeface="Century Gothic"/>
            </a:endParaRPr>
          </a:p>
          <a:p>
            <a:pPr indent="-247082" lvl="0" marL="487671" marR="0" rtl="0" algn="ctr">
              <a:lnSpc>
                <a:spcPct val="100000"/>
              </a:lnSpc>
              <a:spcBef>
                <a:spcPts val="0"/>
              </a:spcBef>
              <a:spcAft>
                <a:spcPts val="0"/>
              </a:spcAft>
              <a:buClr>
                <a:srgbClr val="080808"/>
              </a:buClr>
              <a:buSzPts val="2576"/>
              <a:buFont typeface="Century Gothic"/>
              <a:buChar char="•"/>
            </a:pPr>
            <a:r>
              <a:rPr b="0" i="0" lang="en-US" sz="2576" u="none" cap="none" strike="noStrike">
                <a:solidFill>
                  <a:srgbClr val="080808"/>
                </a:solidFill>
                <a:latin typeface="Century Gothic"/>
                <a:ea typeface="Century Gothic"/>
                <a:cs typeface="Century Gothic"/>
                <a:sym typeface="Century Gothic"/>
              </a:rPr>
              <a:t>Look for examples of 2D and 3D shapes around the home.</a:t>
            </a:r>
            <a:endParaRPr b="0" i="0" sz="1700" u="none" cap="none" strike="noStrike">
              <a:solidFill>
                <a:srgbClr val="000000"/>
              </a:solidFill>
              <a:latin typeface="Century Gothic"/>
              <a:ea typeface="Century Gothic"/>
              <a:cs typeface="Century Gothic"/>
              <a:sym typeface="Century Gothic"/>
            </a:endParaRPr>
          </a:p>
          <a:p>
            <a:pPr indent="-83506" lvl="0" marL="487671" marR="0" rtl="0" algn="ctr">
              <a:lnSpc>
                <a:spcPct val="100000"/>
              </a:lnSpc>
              <a:spcBef>
                <a:spcPts val="0"/>
              </a:spcBef>
              <a:spcAft>
                <a:spcPts val="0"/>
              </a:spcAft>
              <a:buClr>
                <a:srgbClr val="000000"/>
              </a:buClr>
              <a:buSzPts val="2576"/>
              <a:buFont typeface="Arial"/>
              <a:buNone/>
            </a:pPr>
            <a:r>
              <a:t/>
            </a:r>
            <a:endParaRPr b="0" i="0" sz="2576" u="none" cap="none" strike="noStrike">
              <a:solidFill>
                <a:srgbClr val="080808"/>
              </a:solidFill>
              <a:latin typeface="Century Gothic"/>
              <a:ea typeface="Century Gothic"/>
              <a:cs typeface="Century Gothic"/>
              <a:sym typeface="Century Gothic"/>
            </a:endParaRPr>
          </a:p>
          <a:p>
            <a:pPr indent="-247082" lvl="0" marL="487671" marR="0" rtl="0" algn="ctr">
              <a:lnSpc>
                <a:spcPct val="100000"/>
              </a:lnSpc>
              <a:spcBef>
                <a:spcPts val="0"/>
              </a:spcBef>
              <a:spcAft>
                <a:spcPts val="0"/>
              </a:spcAft>
              <a:buClr>
                <a:srgbClr val="080808"/>
              </a:buClr>
              <a:buSzPts val="2576"/>
              <a:buFont typeface="Century Gothic"/>
              <a:buChar char="•"/>
            </a:pPr>
            <a:r>
              <a:rPr b="0" i="0" lang="en-US" sz="2576" u="none" cap="none" strike="noStrike">
                <a:solidFill>
                  <a:srgbClr val="080808"/>
                </a:solidFill>
                <a:latin typeface="Century Gothic"/>
                <a:ea typeface="Century Gothic"/>
                <a:cs typeface="Century Gothic"/>
                <a:sym typeface="Century Gothic"/>
              </a:rPr>
              <a:t>Identify, weigh or measure quantities and amounts in the kitchen or in recipes.</a:t>
            </a:r>
            <a:endParaRPr b="0" i="0" sz="1700" u="none" cap="none" strike="noStrike">
              <a:solidFill>
                <a:srgbClr val="000000"/>
              </a:solidFill>
              <a:latin typeface="Century Gothic"/>
              <a:ea typeface="Century Gothic"/>
              <a:cs typeface="Century Gothic"/>
              <a:sym typeface="Century Gothic"/>
            </a:endParaRPr>
          </a:p>
          <a:p>
            <a:pPr indent="-83506" lvl="0" marL="487671" marR="0" rtl="0" algn="ctr">
              <a:lnSpc>
                <a:spcPct val="100000"/>
              </a:lnSpc>
              <a:spcBef>
                <a:spcPts val="0"/>
              </a:spcBef>
              <a:spcAft>
                <a:spcPts val="0"/>
              </a:spcAft>
              <a:buClr>
                <a:srgbClr val="000000"/>
              </a:buClr>
              <a:buSzPts val="2576"/>
              <a:buFont typeface="Arial"/>
              <a:buNone/>
            </a:pPr>
            <a:r>
              <a:t/>
            </a:r>
            <a:endParaRPr b="0" i="0" sz="2576" u="none" cap="none" strike="noStrike">
              <a:solidFill>
                <a:srgbClr val="080808"/>
              </a:solidFill>
              <a:latin typeface="Century Gothic"/>
              <a:ea typeface="Century Gothic"/>
              <a:cs typeface="Century Gothic"/>
              <a:sym typeface="Century Gothic"/>
            </a:endParaRPr>
          </a:p>
          <a:p>
            <a:pPr indent="-247082" lvl="0" marL="487671" marR="0" rtl="0" algn="ctr">
              <a:lnSpc>
                <a:spcPct val="100000"/>
              </a:lnSpc>
              <a:spcBef>
                <a:spcPts val="0"/>
              </a:spcBef>
              <a:spcAft>
                <a:spcPts val="0"/>
              </a:spcAft>
              <a:buClr>
                <a:srgbClr val="080808"/>
              </a:buClr>
              <a:buSzPts val="2576"/>
              <a:buFont typeface="Century Gothic"/>
              <a:buChar char="•"/>
            </a:pPr>
            <a:r>
              <a:rPr b="0" i="0" lang="en-US" sz="2576" u="none" cap="none" strike="noStrike">
                <a:solidFill>
                  <a:srgbClr val="080808"/>
                </a:solidFill>
                <a:latin typeface="Century Gothic"/>
                <a:ea typeface="Century Gothic"/>
                <a:cs typeface="Century Gothic"/>
                <a:sym typeface="Century Gothic"/>
              </a:rPr>
              <a:t>Play games involving numbers or logic, such as dominoes, card games, darts, draughts and chess.</a:t>
            </a:r>
            <a:endParaRPr b="0" i="0" sz="1700" u="none" cap="none" strike="noStrike">
              <a:solidFill>
                <a:srgbClr val="000000"/>
              </a:solidFill>
              <a:latin typeface="Century Gothic"/>
              <a:ea typeface="Century Gothic"/>
              <a:cs typeface="Century Gothic"/>
              <a:sym typeface="Century Gothic"/>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 name="Shape 97"/>
        <p:cNvGrpSpPr/>
        <p:nvPr/>
      </p:nvGrpSpPr>
      <p:grpSpPr>
        <a:xfrm>
          <a:off x="0" y="0"/>
          <a:ext cx="0" cy="0"/>
          <a:chOff x="0" y="0"/>
          <a:chExt cx="0" cy="0"/>
        </a:xfrm>
      </p:grpSpPr>
      <p:pic>
        <p:nvPicPr>
          <p:cNvPr id="98" name="Google Shape;98;g2bb92137557_0_0"/>
          <p:cNvPicPr preferRelativeResize="0"/>
          <p:nvPr/>
        </p:nvPicPr>
        <p:blipFill>
          <a:blip r:embed="rId3">
            <a:alphaModFix/>
          </a:blip>
          <a:stretch>
            <a:fillRect/>
          </a:stretch>
        </p:blipFill>
        <p:spPr>
          <a:xfrm>
            <a:off x="152400" y="152400"/>
            <a:ext cx="5439950" cy="2938125"/>
          </a:xfrm>
          <a:prstGeom prst="rect">
            <a:avLst/>
          </a:prstGeom>
          <a:noFill/>
          <a:ln>
            <a:noFill/>
          </a:ln>
        </p:spPr>
      </p:pic>
      <p:pic>
        <p:nvPicPr>
          <p:cNvPr id="99" name="Google Shape;99;g2bb92137557_0_0"/>
          <p:cNvPicPr preferRelativeResize="0"/>
          <p:nvPr/>
        </p:nvPicPr>
        <p:blipFill>
          <a:blip r:embed="rId4">
            <a:alphaModFix/>
          </a:blip>
          <a:stretch>
            <a:fillRect/>
          </a:stretch>
        </p:blipFill>
        <p:spPr>
          <a:xfrm>
            <a:off x="6915975" y="1443475"/>
            <a:ext cx="5762625" cy="2657475"/>
          </a:xfrm>
          <a:prstGeom prst="rect">
            <a:avLst/>
          </a:prstGeom>
          <a:noFill/>
          <a:ln>
            <a:noFill/>
          </a:ln>
        </p:spPr>
      </p:pic>
      <p:pic>
        <p:nvPicPr>
          <p:cNvPr id="100" name="Google Shape;100;g2bb92137557_0_0"/>
          <p:cNvPicPr preferRelativeResize="0"/>
          <p:nvPr/>
        </p:nvPicPr>
        <p:blipFill>
          <a:blip r:embed="rId5">
            <a:alphaModFix/>
          </a:blip>
          <a:stretch>
            <a:fillRect/>
          </a:stretch>
        </p:blipFill>
        <p:spPr>
          <a:xfrm>
            <a:off x="1096425" y="7426425"/>
            <a:ext cx="4747200" cy="1469375"/>
          </a:xfrm>
          <a:prstGeom prst="rect">
            <a:avLst/>
          </a:prstGeom>
          <a:noFill/>
          <a:ln>
            <a:noFill/>
          </a:ln>
        </p:spPr>
      </p:pic>
      <p:grpSp>
        <p:nvGrpSpPr>
          <p:cNvPr id="101" name="Google Shape;101;g2bb92137557_0_0"/>
          <p:cNvGrpSpPr/>
          <p:nvPr/>
        </p:nvGrpSpPr>
        <p:grpSpPr>
          <a:xfrm>
            <a:off x="6650225" y="6279050"/>
            <a:ext cx="5892026" cy="3088909"/>
            <a:chOff x="5846000" y="6217200"/>
            <a:chExt cx="5892026" cy="3088909"/>
          </a:xfrm>
        </p:grpSpPr>
        <p:pic>
          <p:nvPicPr>
            <p:cNvPr id="102" name="Google Shape;102;g2bb92137557_0_0"/>
            <p:cNvPicPr preferRelativeResize="0"/>
            <p:nvPr/>
          </p:nvPicPr>
          <p:blipFill>
            <a:blip r:embed="rId6">
              <a:alphaModFix/>
            </a:blip>
            <a:stretch>
              <a:fillRect/>
            </a:stretch>
          </p:blipFill>
          <p:spPr>
            <a:xfrm>
              <a:off x="5846000" y="7266750"/>
              <a:ext cx="5892026" cy="2039359"/>
            </a:xfrm>
            <a:prstGeom prst="rect">
              <a:avLst/>
            </a:prstGeom>
            <a:noFill/>
            <a:ln>
              <a:noFill/>
            </a:ln>
          </p:spPr>
        </p:pic>
        <p:pic>
          <p:nvPicPr>
            <p:cNvPr id="103" name="Google Shape;103;g2bb92137557_0_0"/>
            <p:cNvPicPr preferRelativeResize="0"/>
            <p:nvPr/>
          </p:nvPicPr>
          <p:blipFill>
            <a:blip r:embed="rId7">
              <a:alphaModFix/>
            </a:blip>
            <a:stretch>
              <a:fillRect/>
            </a:stretch>
          </p:blipFill>
          <p:spPr>
            <a:xfrm>
              <a:off x="5975400" y="6217200"/>
              <a:ext cx="5762625" cy="1049550"/>
            </a:xfrm>
            <a:prstGeom prst="rect">
              <a:avLst/>
            </a:prstGeom>
            <a:noFill/>
            <a:ln>
              <a:noFill/>
            </a:ln>
          </p:spPr>
        </p:pic>
      </p:grpSp>
      <p:pic>
        <p:nvPicPr>
          <p:cNvPr descr="A picture containing drawing&#10;&#10;Description automatically generated" id="104" name="Google Shape;104;g2bb92137557_0_0"/>
          <p:cNvPicPr preferRelativeResize="0"/>
          <p:nvPr/>
        </p:nvPicPr>
        <p:blipFill rotWithShape="1">
          <a:blip r:embed="rId8">
            <a:alphaModFix/>
          </a:blip>
          <a:srcRect b="0" l="0" r="0" t="0"/>
          <a:stretch/>
        </p:blipFill>
        <p:spPr>
          <a:xfrm>
            <a:off x="296757" y="3471704"/>
            <a:ext cx="1464163" cy="3573546"/>
          </a:xfrm>
          <a:prstGeom prst="rect">
            <a:avLst/>
          </a:prstGeom>
          <a:noFill/>
          <a:ln>
            <a:noFill/>
          </a:ln>
        </p:spPr>
      </p:pic>
      <p:grpSp>
        <p:nvGrpSpPr>
          <p:cNvPr id="105" name="Google Shape;105;g2bb92137557_0_0"/>
          <p:cNvGrpSpPr/>
          <p:nvPr/>
        </p:nvGrpSpPr>
        <p:grpSpPr>
          <a:xfrm>
            <a:off x="2329298" y="3907471"/>
            <a:ext cx="4173114" cy="2371582"/>
            <a:chOff x="8673020" y="4160943"/>
            <a:chExt cx="3677400" cy="2515200"/>
          </a:xfrm>
        </p:grpSpPr>
        <p:sp>
          <p:nvSpPr>
            <p:cNvPr id="106" name="Google Shape;106;g2bb92137557_0_0"/>
            <p:cNvSpPr/>
            <p:nvPr/>
          </p:nvSpPr>
          <p:spPr>
            <a:xfrm>
              <a:off x="8673020" y="4160943"/>
              <a:ext cx="3677400" cy="2515200"/>
            </a:xfrm>
            <a:prstGeom prst="wedgeEllipseCallout">
              <a:avLst>
                <a:gd fmla="val -77696" name="adj1"/>
                <a:gd fmla="val -28318" name="adj2"/>
              </a:avLst>
            </a:prstGeom>
            <a:solidFill>
              <a:srgbClr val="D6D6D6"/>
            </a:solidFill>
            <a:ln cap="flat" cmpd="sng" w="38100">
              <a:solidFill>
                <a:srgbClr val="805B6D"/>
              </a:solidFill>
              <a:prstDash val="solid"/>
              <a:round/>
              <a:headEnd len="sm" w="sm" type="none"/>
              <a:tailEnd len="sm" w="sm" type="none"/>
            </a:ln>
          </p:spPr>
          <p:txBody>
            <a:bodyPr anchorCtr="0" anchor="ctr" bIns="50800" lIns="50800" spcFirstLastPara="1" rIns="50800" wrap="square" tIns="50800">
              <a:noAutofit/>
            </a:bodyPr>
            <a:lstStyle/>
            <a:p>
              <a:pPr indent="0" lvl="0" marL="0" marR="0" rtl="0" algn="ctr">
                <a:lnSpc>
                  <a:spcPct val="100000"/>
                </a:lnSpc>
                <a:spcBef>
                  <a:spcPts val="0"/>
                </a:spcBef>
                <a:spcAft>
                  <a:spcPts val="0"/>
                </a:spcAft>
                <a:buClr>
                  <a:srgbClr val="535353"/>
                </a:buClr>
                <a:buSzPts val="3600"/>
                <a:buFont typeface="Gill Sans"/>
                <a:buNone/>
              </a:pPr>
              <a:r>
                <a:t/>
              </a:r>
              <a:endParaRPr b="0" i="0" sz="3600" u="none" cap="none" strike="noStrike">
                <a:solidFill>
                  <a:srgbClr val="535353"/>
                </a:solidFill>
                <a:latin typeface="Gill Sans"/>
                <a:ea typeface="Gill Sans"/>
                <a:cs typeface="Gill Sans"/>
                <a:sym typeface="Gill Sans"/>
              </a:endParaRPr>
            </a:p>
          </p:txBody>
        </p:sp>
        <p:sp>
          <p:nvSpPr>
            <p:cNvPr id="107" name="Google Shape;107;g2bb92137557_0_0"/>
            <p:cNvSpPr txBox="1"/>
            <p:nvPr/>
          </p:nvSpPr>
          <p:spPr>
            <a:xfrm>
              <a:off x="8823020" y="4437389"/>
              <a:ext cx="3377400" cy="1724700"/>
            </a:xfrm>
            <a:prstGeom prst="rect">
              <a:avLst/>
            </a:prstGeom>
            <a:noFill/>
            <a:ln>
              <a:noFill/>
            </a:ln>
          </p:spPr>
          <p:txBody>
            <a:bodyPr anchorCtr="0" anchor="ctr" bIns="50800" lIns="50800" spcFirstLastPara="1" rIns="50800" wrap="square" tIns="50800">
              <a:noAutofit/>
            </a:bodyPr>
            <a:lstStyle/>
            <a:p>
              <a:pPr indent="0" lvl="0" marL="0" marR="0" rtl="0" algn="ctr">
                <a:lnSpc>
                  <a:spcPct val="100000"/>
                </a:lnSpc>
                <a:spcBef>
                  <a:spcPts val="0"/>
                </a:spcBef>
                <a:spcAft>
                  <a:spcPts val="0"/>
                </a:spcAft>
                <a:buClr>
                  <a:srgbClr val="535353"/>
                </a:buClr>
                <a:buSzPts val="4000"/>
                <a:buFont typeface="Century Gothic"/>
                <a:buNone/>
              </a:pPr>
              <a:r>
                <a:rPr lang="en-US" sz="4200">
                  <a:solidFill>
                    <a:srgbClr val="535353"/>
                  </a:solidFill>
                  <a:latin typeface="Century Gothic"/>
                  <a:ea typeface="Century Gothic"/>
                  <a:cs typeface="Century Gothic"/>
                  <a:sym typeface="Century Gothic"/>
                </a:rPr>
                <a:t>How do I know where to start?</a:t>
              </a:r>
              <a:endParaRPr b="0" i="0" sz="4200" u="none" cap="none" strike="noStrike">
                <a:solidFill>
                  <a:srgbClr val="000000"/>
                </a:solidFill>
                <a:latin typeface="Arial"/>
                <a:ea typeface="Arial"/>
                <a:cs typeface="Arial"/>
                <a:sym typeface="Arial"/>
              </a:endParaRPr>
            </a:p>
          </p:txBody>
        </p:sp>
      </p:grpSp>
      <p:sp>
        <p:nvSpPr>
          <p:cNvPr id="108" name="Google Shape;108;g2bb92137557_0_0"/>
          <p:cNvSpPr txBox="1"/>
          <p:nvPr/>
        </p:nvSpPr>
        <p:spPr>
          <a:xfrm>
            <a:off x="7547850" y="5878850"/>
            <a:ext cx="4994400" cy="477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US" sz="1900" u="sng">
                <a:solidFill>
                  <a:schemeClr val="hlink"/>
                </a:solidFill>
                <a:hlinkClick r:id="rId9"/>
              </a:rPr>
              <a:t>https://mathsbot.com/primaryMenu</a:t>
            </a:r>
            <a:r>
              <a:rPr lang="en-US" sz="1900"/>
              <a:t> </a:t>
            </a:r>
            <a:endParaRPr sz="1900"/>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04"/>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05"/>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 name="Shape 112"/>
        <p:cNvGrpSpPr/>
        <p:nvPr/>
      </p:nvGrpSpPr>
      <p:grpSpPr>
        <a:xfrm>
          <a:off x="0" y="0"/>
          <a:ext cx="0" cy="0"/>
          <a:chOff x="0" y="0"/>
          <a:chExt cx="0" cy="0"/>
        </a:xfrm>
      </p:grpSpPr>
      <p:sp>
        <p:nvSpPr>
          <p:cNvPr id="113" name="Google Shape;113;g9c43612362_0_0"/>
          <p:cNvSpPr txBox="1"/>
          <p:nvPr>
            <p:ph type="title"/>
          </p:nvPr>
        </p:nvSpPr>
        <p:spPr>
          <a:xfrm>
            <a:off x="355600" y="2044700"/>
            <a:ext cx="12293700" cy="3238500"/>
          </a:xfrm>
          <a:prstGeom prst="rect">
            <a:avLst/>
          </a:prstGeom>
          <a:noFill/>
          <a:ln>
            <a:noFill/>
          </a:ln>
        </p:spPr>
        <p:txBody>
          <a:bodyPr anchorCtr="0" anchor="b" bIns="50800" lIns="50800" spcFirstLastPara="1" rIns="50800" wrap="square" tIns="50800">
            <a:noAutofit/>
          </a:bodyPr>
          <a:lstStyle/>
          <a:p>
            <a:pPr indent="0" lvl="0" marL="0" rtl="0" algn="ctr">
              <a:lnSpc>
                <a:spcPct val="100000"/>
              </a:lnSpc>
              <a:spcBef>
                <a:spcPts val="0"/>
              </a:spcBef>
              <a:spcAft>
                <a:spcPts val="0"/>
              </a:spcAft>
              <a:buSzPts val="1800"/>
              <a:buNone/>
            </a:pPr>
            <a:r>
              <a:rPr lang="en-US"/>
              <a:t>ANY QUESTIONS?</a:t>
            </a:r>
            <a:endParaRPr/>
          </a:p>
        </p:txBody>
      </p:sp>
    </p:spTree>
  </p:cSld>
  <p:clrMapOvr>
    <a:masterClrMapping/>
  </p:clrMapOvr>
</p:sld>
</file>

<file path=ppt/theme/theme1.xml><?xml version="1.0" encoding="utf-8"?>
<a:theme xmlns:a="http://schemas.openxmlformats.org/drawingml/2006/main" xmlns:r="http://schemas.openxmlformats.org/officeDocument/2006/relationships" name="Showroom">
  <a:themeElements>
    <a:clrScheme name="Showroom">
      <a:dk1>
        <a:srgbClr val="535353"/>
      </a:dk1>
      <a:lt1>
        <a:srgbClr val="FFFFFF"/>
      </a:lt1>
      <a:dk2>
        <a:srgbClr val="A7A7A7"/>
      </a:dk2>
      <a:lt2>
        <a:srgbClr val="535353"/>
      </a:lt2>
      <a:accent1>
        <a:srgbClr val="78AAB3"/>
      </a:accent1>
      <a:accent2>
        <a:srgbClr val="9A9671"/>
      </a:accent2>
      <a:accent3>
        <a:srgbClr val="D9971A"/>
      </a:accent3>
      <a:accent4>
        <a:srgbClr val="D7620E"/>
      </a:accent4>
      <a:accent5>
        <a:srgbClr val="A61702"/>
      </a:accent5>
      <a:accent6>
        <a:srgbClr val="606B7E"/>
      </a:accent6>
      <a:hlink>
        <a:srgbClr val="0000FF"/>
      </a:hlink>
      <a:folHlink>
        <a:srgbClr val="FF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howroom">
  <a:themeElements>
    <a:clrScheme name="Showroom">
      <a:dk1>
        <a:srgbClr val="000000"/>
      </a:dk1>
      <a:lt1>
        <a:srgbClr val="FFFFFF"/>
      </a:lt1>
      <a:dk2>
        <a:srgbClr val="A7A7A7"/>
      </a:dk2>
      <a:lt2>
        <a:srgbClr val="535353"/>
      </a:lt2>
      <a:accent1>
        <a:srgbClr val="78AAB3"/>
      </a:accent1>
      <a:accent2>
        <a:srgbClr val="9A9671"/>
      </a:accent2>
      <a:accent3>
        <a:srgbClr val="D9971A"/>
      </a:accent3>
      <a:accent4>
        <a:srgbClr val="D7620E"/>
      </a:accent4>
      <a:accent5>
        <a:srgbClr val="A61702"/>
      </a:accent5>
      <a:accent6>
        <a:srgbClr val="606B7E"/>
      </a:accent6>
      <a:hlink>
        <a:srgbClr val="0000FF"/>
      </a:hlink>
      <a:folHlink>
        <a:srgbClr val="FF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Leah Hefetz</dc:creator>
</cp:coreProperties>
</file>