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9753600" cx="13004800"/>
  <p:notesSz cx="6858000" cy="9144000"/>
  <p:embeddedFontLst>
    <p:embeddedFont>
      <p:font typeface="Play"/>
      <p:regular r:id="rId18"/>
      <p:bold r:id="rId19"/>
    </p:embeddedFont>
    <p:embeddedFont>
      <p:font typeface="Helvetica Neue"/>
      <p:regular r:id="rId20"/>
      <p:bold r:id="rId21"/>
      <p:italic r:id="rId22"/>
      <p:boldItalic r:id="rId23"/>
    </p:embeddedFont>
    <p:embeddedFont>
      <p:font typeface="Helvetica Neue Light"/>
      <p:regular r:id="rId24"/>
      <p:bold r:id="rId25"/>
      <p:italic r:id="rId26"/>
      <p:boldItalic r:id="rId27"/>
    </p:embeddedFont>
    <p:embeddedFont>
      <p:font typeface="Gill Sans"/>
      <p:regular r:id="rId28"/>
      <p:bold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072">
          <p15:clr>
            <a:srgbClr val="A4A3A4"/>
          </p15:clr>
        </p15:guide>
        <p15:guide id="2" pos="4096">
          <p15:clr>
            <a:srgbClr val="A4A3A4"/>
          </p15:clr>
        </p15:guide>
      </p15:sldGuideLst>
    </p:ext>
    <p:ext uri="GoogleSlidesCustomDataVersion2">
      <go:slidesCustomData xmlns:go="http://customooxmlschemas.google.com/" r:id="rId34" roundtripDataSignature="AMtx7mjW7ka8mlC5UdhRN3lOMevZhvW4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072" orient="horz"/>
        <p:guide pos="4096"/>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HelveticaNeue-regular.fntdata"/><Relationship Id="rId22" Type="http://schemas.openxmlformats.org/officeDocument/2006/relationships/font" Target="fonts/HelveticaNeue-italic.fntdata"/><Relationship Id="rId21" Type="http://schemas.openxmlformats.org/officeDocument/2006/relationships/font" Target="fonts/HelveticaNeue-bold.fntdata"/><Relationship Id="rId24" Type="http://schemas.openxmlformats.org/officeDocument/2006/relationships/font" Target="fonts/HelveticaNeueLight-regular.fntdata"/><Relationship Id="rId23" Type="http://schemas.openxmlformats.org/officeDocument/2006/relationships/font" Target="fonts/HelveticaNeue-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HelveticaNeueLight-italic.fntdata"/><Relationship Id="rId25" Type="http://schemas.openxmlformats.org/officeDocument/2006/relationships/font" Target="fonts/HelveticaNeueLight-bold.fntdata"/><Relationship Id="rId28" Type="http://schemas.openxmlformats.org/officeDocument/2006/relationships/font" Target="fonts/GillSans-regular.fntdata"/><Relationship Id="rId27" Type="http://schemas.openxmlformats.org/officeDocument/2006/relationships/font" Target="fonts/HelveticaNeueLight-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GillSans-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34"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Play-bold.fntdata"/><Relationship Id="rId18" Type="http://schemas.openxmlformats.org/officeDocument/2006/relationships/font" Target="fonts/Play-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1pPr>
            <a:lvl2pPr indent="-228600" lvl="1" marL="914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2pPr>
            <a:lvl3pPr indent="-228600" lvl="2" marL="1371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3pPr>
            <a:lvl4pPr indent="-228600" lvl="3" marL="1828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4pPr>
            <a:lvl5pPr indent="-228600" lvl="4" marL="22860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5pPr>
            <a:lvl6pPr indent="-228600" lvl="5" marL="27432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6pPr>
            <a:lvl7pPr indent="-228600" lvl="6" marL="32004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7pPr>
            <a:lvl8pPr indent="-228600" lvl="7" marL="36576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8pPr>
            <a:lvl9pPr indent="-228600" lvl="8" marL="4114800" marR="0" rtl="0" algn="l">
              <a:lnSpc>
                <a:spcPct val="117999"/>
              </a:lnSpc>
              <a:spcBef>
                <a:spcPts val="0"/>
              </a:spcBef>
              <a:spcAft>
                <a:spcPts val="0"/>
              </a:spcAft>
              <a:buClr>
                <a:srgbClr val="000000"/>
              </a:buClr>
              <a:buSzPts val="1400"/>
              <a:buFont typeface="Arial"/>
              <a:buNone/>
              <a:defRPr b="0" i="0" sz="2200" u="none" cap="none" strike="noStrike">
                <a:solidFill>
                  <a:srgbClr val="000000"/>
                </a:solidFill>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 name="Shape 17"/>
        <p:cNvGrpSpPr/>
        <p:nvPr/>
      </p:nvGrpSpPr>
      <p:grpSpPr>
        <a:xfrm>
          <a:off x="0" y="0"/>
          <a:ext cx="0" cy="0"/>
          <a:chOff x="0" y="0"/>
          <a:chExt cx="0" cy="0"/>
        </a:xfrm>
      </p:grpSpPr>
      <p:sp>
        <p:nvSpPr>
          <p:cNvPr id="18" name="Google Shape;18;p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19" name="Google Shape;19;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 name="Shape 27"/>
        <p:cNvGrpSpPr/>
        <p:nvPr/>
      </p:nvGrpSpPr>
      <p:grpSpPr>
        <a:xfrm>
          <a:off x="0" y="0"/>
          <a:ext cx="0" cy="0"/>
          <a:chOff x="0" y="0"/>
          <a:chExt cx="0" cy="0"/>
        </a:xfrm>
      </p:grpSpPr>
      <p:sp>
        <p:nvSpPr>
          <p:cNvPr id="28" name="Google Shape;28;ga3bf37393d_0_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 name="Google Shape;29;ga3bf37393d_0_2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2: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rPr lang="en-US"/>
              <a:t>LH</a:t>
            </a:r>
            <a:endParaRPr/>
          </a:p>
        </p:txBody>
      </p:sp>
      <p:sp>
        <p:nvSpPr>
          <p:cNvPr id="35" name="Google Shape;35;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g2b7c8eda1c0_1_0: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 name="Google Shape;42;g2b7c8eda1c0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b="1" lang="en-US">
                <a:latin typeface="Century Gothic"/>
                <a:ea typeface="Century Gothic"/>
                <a:cs typeface="Century Gothic"/>
                <a:sym typeface="Century Gothic"/>
              </a:rPr>
              <a:t>HF</a:t>
            </a:r>
            <a:endParaRPr b="1">
              <a:latin typeface="Century Gothic"/>
              <a:ea typeface="Century Gothic"/>
              <a:cs typeface="Century Gothic"/>
              <a:sym typeface="Century Gothic"/>
            </a:endParaRPr>
          </a:p>
          <a:p>
            <a:pPr indent="0" lvl="0" marL="0" rtl="0" algn="l">
              <a:lnSpc>
                <a:spcPct val="100000"/>
              </a:lnSpc>
              <a:spcBef>
                <a:spcPts val="0"/>
              </a:spcBef>
              <a:spcAft>
                <a:spcPts val="0"/>
              </a:spcAft>
              <a:buSzPts val="1100"/>
              <a:buNone/>
            </a:pPr>
            <a:r>
              <a:rPr lang="en-US">
                <a:latin typeface="Century Gothic"/>
                <a:ea typeface="Century Gothic"/>
                <a:cs typeface="Century Gothic"/>
                <a:sym typeface="Century Gothic"/>
              </a:rPr>
              <a:t>The importance of reading throughout the school. Focusing on the progression of reading, sets children up for a clear understanding of fluency. The more they are exposed to the key skills; Word reading -decoding, Prosody - tone, intonation and emphasis, and Comprehension - understanding the text, the more progress they will make. </a:t>
            </a:r>
            <a:endParaRPr>
              <a:latin typeface="Century Gothic"/>
              <a:ea typeface="Century Gothic"/>
              <a:cs typeface="Century Gothic"/>
              <a:sym typeface="Century Gothic"/>
            </a:endParaRPr>
          </a:p>
          <a:p>
            <a:pPr indent="0" lvl="0" marL="0" rtl="0" algn="l">
              <a:lnSpc>
                <a:spcPct val="100000"/>
              </a:lnSpc>
              <a:spcBef>
                <a:spcPts val="0"/>
              </a:spcBef>
              <a:spcAft>
                <a:spcPts val="0"/>
              </a:spcAft>
              <a:buSzPts val="1100"/>
              <a:buNone/>
            </a:pPr>
            <a:r>
              <a:t/>
            </a:r>
            <a:endParaRPr>
              <a:latin typeface="Century Gothic"/>
              <a:ea typeface="Century Gothic"/>
              <a:cs typeface="Century Gothic"/>
              <a:sym typeface="Century Gothic"/>
            </a:endParaRPr>
          </a:p>
          <a:p>
            <a:pPr indent="0" lvl="0" marL="0" rtl="0" algn="l">
              <a:lnSpc>
                <a:spcPct val="100000"/>
              </a:lnSpc>
              <a:spcBef>
                <a:spcPts val="0"/>
              </a:spcBef>
              <a:spcAft>
                <a:spcPts val="0"/>
              </a:spcAft>
              <a:buSzPts val="1100"/>
              <a:buNone/>
            </a:pPr>
            <a:r>
              <a:rPr lang="en-US">
                <a:latin typeface="Century Gothic"/>
                <a:ea typeface="Century Gothic"/>
                <a:cs typeface="Century Gothic"/>
                <a:sym typeface="Century Gothic"/>
              </a:rPr>
              <a:t>The guidance above is taken from the last SATs analysis.</a:t>
            </a:r>
            <a:endParaRPr>
              <a:latin typeface="Century Gothic"/>
              <a:ea typeface="Century Gothic"/>
              <a:cs typeface="Century Gothic"/>
              <a:sym typeface="Century Gothic"/>
            </a:endParaRPr>
          </a:p>
          <a:p>
            <a:pPr indent="0" lvl="0" marL="0" rtl="0" algn="l">
              <a:lnSpc>
                <a:spcPct val="100000"/>
              </a:lnSpc>
              <a:spcBef>
                <a:spcPts val="0"/>
              </a:spcBef>
              <a:spcAft>
                <a:spcPts val="0"/>
              </a:spcAft>
              <a:buSzPts val="1100"/>
              <a:buNone/>
            </a:pPr>
            <a:r>
              <a:t/>
            </a:r>
            <a:endParaRPr>
              <a:latin typeface="Century Gothic"/>
              <a:ea typeface="Century Gothic"/>
              <a:cs typeface="Century Gothic"/>
              <a:sym typeface="Century Gothic"/>
            </a:endParaRPr>
          </a:p>
          <a:p>
            <a:pPr indent="0" lvl="0" marL="0" rtl="0" algn="l">
              <a:lnSpc>
                <a:spcPct val="100000"/>
              </a:lnSpc>
              <a:spcBef>
                <a:spcPts val="0"/>
              </a:spcBef>
              <a:spcAft>
                <a:spcPts val="0"/>
              </a:spcAft>
              <a:buSzPts val="1100"/>
              <a:buNone/>
            </a:pPr>
            <a:r>
              <a:rPr lang="en-US">
                <a:latin typeface="Century Gothic"/>
                <a:ea typeface="Century Gothic"/>
                <a:cs typeface="Century Gothic"/>
                <a:sym typeface="Century Gothic"/>
              </a:rPr>
              <a:t>Readers who perform at or near target norms should be considered as progressing adequately in automaticity. Readers who are significantly and consistently below (or above) the norm span for their grade level and time of year may be at risk in their reading fluency development.</a:t>
            </a:r>
            <a:endParaRPr>
              <a:latin typeface="Century Gothic"/>
              <a:ea typeface="Century Gothic"/>
              <a:cs typeface="Century Gothic"/>
              <a:sym typeface="Century Gothic"/>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17f56a9db8_0_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2" name="Google Shape;52;g117f56a9db8_0_17: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b79849211e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2b79849211e_0_0:notes"/>
          <p:cNvSpPr txBox="1"/>
          <p:nvPr>
            <p:ph idx="1" type="body"/>
          </p:nvPr>
        </p:nvSpPr>
        <p:spPr>
          <a:xfrm>
            <a:off x="914400" y="4343400"/>
            <a:ext cx="50292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p13: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64" name="Google Shape;6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117f56a9db8_0_3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72" name="Google Shape;72;g117f56a9db8_0_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1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80" name="Google Shape;8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117f56a9db8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88" name="Google Shape;88;g117f56a9db8_0_1: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
        <p:nvSpPr>
          <p:cNvPr id="98" name="Google Shape;98;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9c43612362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05" name="Google Shape;105;g9c43612362_0_0: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17999"/>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mp; Subtitle" type="title">
  <p:cSld name="TITLE">
    <p:spTree>
      <p:nvGrpSpPr>
        <p:cNvPr id="9" name="Shape 9"/>
        <p:cNvGrpSpPr/>
        <p:nvPr/>
      </p:nvGrpSpPr>
      <p:grpSpPr>
        <a:xfrm>
          <a:off x="0" y="0"/>
          <a:ext cx="0" cy="0"/>
          <a:chOff x="0" y="0"/>
          <a:chExt cx="0" cy="0"/>
        </a:xfrm>
      </p:grpSpPr>
      <p:sp>
        <p:nvSpPr>
          <p:cNvPr id="10" name="Google Shape;10;p26"/>
          <p:cNvSpPr txBox="1"/>
          <p:nvPr>
            <p:ph type="title"/>
          </p:nvPr>
        </p:nvSpPr>
        <p:spPr>
          <a:xfrm>
            <a:off x="355600" y="2044700"/>
            <a:ext cx="12293600" cy="3238500"/>
          </a:xfrm>
          <a:prstGeom prst="rect">
            <a:avLst/>
          </a:prstGeom>
          <a:noFill/>
          <a:ln>
            <a:noFill/>
          </a:ln>
        </p:spPr>
        <p:txBody>
          <a:bodyPr anchorCtr="0" anchor="b" bIns="50800" lIns="50800" spcFirstLastPara="1" rIns="50800" wrap="square" tIns="50800">
            <a:normAutofit/>
          </a:bodyPr>
          <a:lstStyle>
            <a:lvl1pPr lvl="0" algn="ctr">
              <a:lnSpc>
                <a:spcPct val="100000"/>
              </a:lnSpc>
              <a:spcBef>
                <a:spcPts val="0"/>
              </a:spcBef>
              <a:spcAft>
                <a:spcPts val="0"/>
              </a:spcAft>
              <a:buClr>
                <a:srgbClr val="535353"/>
              </a:buClr>
              <a:buSzPts val="1800"/>
              <a:buNone/>
              <a:defRPr/>
            </a:lvl1pPr>
            <a:lvl2pPr lvl="1" algn="ctr">
              <a:lnSpc>
                <a:spcPct val="100000"/>
              </a:lnSpc>
              <a:spcBef>
                <a:spcPts val="0"/>
              </a:spcBef>
              <a:spcAft>
                <a:spcPts val="0"/>
              </a:spcAft>
              <a:buClr>
                <a:srgbClr val="535353"/>
              </a:buClr>
              <a:buSzPts val="1800"/>
              <a:buNone/>
              <a:defRPr/>
            </a:lvl2pPr>
            <a:lvl3pPr lvl="2" algn="ctr">
              <a:lnSpc>
                <a:spcPct val="100000"/>
              </a:lnSpc>
              <a:spcBef>
                <a:spcPts val="0"/>
              </a:spcBef>
              <a:spcAft>
                <a:spcPts val="0"/>
              </a:spcAft>
              <a:buClr>
                <a:srgbClr val="535353"/>
              </a:buClr>
              <a:buSzPts val="1800"/>
              <a:buNone/>
              <a:defRPr/>
            </a:lvl3pPr>
            <a:lvl4pPr lvl="3" algn="ctr">
              <a:lnSpc>
                <a:spcPct val="100000"/>
              </a:lnSpc>
              <a:spcBef>
                <a:spcPts val="0"/>
              </a:spcBef>
              <a:spcAft>
                <a:spcPts val="0"/>
              </a:spcAft>
              <a:buClr>
                <a:srgbClr val="535353"/>
              </a:buClr>
              <a:buSzPts val="1800"/>
              <a:buNone/>
              <a:defRPr/>
            </a:lvl4pPr>
            <a:lvl5pPr lvl="4" algn="ctr">
              <a:lnSpc>
                <a:spcPct val="100000"/>
              </a:lnSpc>
              <a:spcBef>
                <a:spcPts val="0"/>
              </a:spcBef>
              <a:spcAft>
                <a:spcPts val="0"/>
              </a:spcAft>
              <a:buClr>
                <a:srgbClr val="535353"/>
              </a:buClr>
              <a:buSzPts val="1800"/>
              <a:buNone/>
              <a:defRPr/>
            </a:lvl5pPr>
            <a:lvl6pPr lvl="5" algn="ctr">
              <a:lnSpc>
                <a:spcPct val="100000"/>
              </a:lnSpc>
              <a:spcBef>
                <a:spcPts val="0"/>
              </a:spcBef>
              <a:spcAft>
                <a:spcPts val="0"/>
              </a:spcAft>
              <a:buClr>
                <a:srgbClr val="535353"/>
              </a:buClr>
              <a:buSzPts val="1800"/>
              <a:buNone/>
              <a:defRPr/>
            </a:lvl6pPr>
            <a:lvl7pPr lvl="6" algn="ctr">
              <a:lnSpc>
                <a:spcPct val="100000"/>
              </a:lnSpc>
              <a:spcBef>
                <a:spcPts val="0"/>
              </a:spcBef>
              <a:spcAft>
                <a:spcPts val="0"/>
              </a:spcAft>
              <a:buClr>
                <a:srgbClr val="535353"/>
              </a:buClr>
              <a:buSzPts val="1800"/>
              <a:buNone/>
              <a:defRPr/>
            </a:lvl7pPr>
            <a:lvl8pPr lvl="7" algn="ctr">
              <a:lnSpc>
                <a:spcPct val="100000"/>
              </a:lnSpc>
              <a:spcBef>
                <a:spcPts val="0"/>
              </a:spcBef>
              <a:spcAft>
                <a:spcPts val="0"/>
              </a:spcAft>
              <a:buClr>
                <a:srgbClr val="535353"/>
              </a:buClr>
              <a:buSzPts val="1800"/>
              <a:buNone/>
              <a:defRPr/>
            </a:lvl8pPr>
            <a:lvl9pPr lvl="8" algn="ctr">
              <a:lnSpc>
                <a:spcPct val="100000"/>
              </a:lnSpc>
              <a:spcBef>
                <a:spcPts val="0"/>
              </a:spcBef>
              <a:spcAft>
                <a:spcPts val="0"/>
              </a:spcAft>
              <a:buClr>
                <a:srgbClr val="535353"/>
              </a:buClr>
              <a:buSzPts val="1800"/>
              <a:buNone/>
              <a:defRPr/>
            </a:lvl9pPr>
          </a:lstStyle>
          <a:p/>
        </p:txBody>
      </p:sp>
      <p:sp>
        <p:nvSpPr>
          <p:cNvPr id="11" name="Google Shape;11;p26"/>
          <p:cNvSpPr txBox="1"/>
          <p:nvPr>
            <p:ph idx="1" type="body"/>
          </p:nvPr>
        </p:nvSpPr>
        <p:spPr>
          <a:xfrm>
            <a:off x="355600" y="5270500"/>
            <a:ext cx="12293600" cy="1295400"/>
          </a:xfrm>
          <a:prstGeom prst="rect">
            <a:avLst/>
          </a:prstGeom>
          <a:noFill/>
          <a:ln>
            <a:noFill/>
          </a:ln>
        </p:spPr>
        <p:txBody>
          <a:bodyPr anchorCtr="0" anchor="t" bIns="50800" lIns="50800" spcFirstLastPara="1" rIns="50800" wrap="square" tIns="50800">
            <a:normAutofit/>
          </a:bodyPr>
          <a:lstStyle>
            <a:lvl1pPr indent="-228600" lvl="0" marL="457200" algn="ctr">
              <a:lnSpc>
                <a:spcPct val="100000"/>
              </a:lnSpc>
              <a:spcBef>
                <a:spcPts val="0"/>
              </a:spcBef>
              <a:spcAft>
                <a:spcPts val="0"/>
              </a:spcAft>
              <a:buClr>
                <a:srgbClr val="535353"/>
              </a:buClr>
              <a:buSzPts val="3800"/>
              <a:buFont typeface="Gill Sans"/>
              <a:buNone/>
              <a:defRPr sz="3800"/>
            </a:lvl1pPr>
            <a:lvl2pPr indent="-228600" lvl="1" marL="914400" algn="ctr">
              <a:lnSpc>
                <a:spcPct val="100000"/>
              </a:lnSpc>
              <a:spcBef>
                <a:spcPts val="0"/>
              </a:spcBef>
              <a:spcAft>
                <a:spcPts val="0"/>
              </a:spcAft>
              <a:buClr>
                <a:srgbClr val="535353"/>
              </a:buClr>
              <a:buSzPts val="3800"/>
              <a:buFont typeface="Gill Sans"/>
              <a:buNone/>
              <a:defRPr sz="3800"/>
            </a:lvl2pPr>
            <a:lvl3pPr indent="-228600" lvl="2" marL="1371600" algn="ctr">
              <a:lnSpc>
                <a:spcPct val="100000"/>
              </a:lnSpc>
              <a:spcBef>
                <a:spcPts val="0"/>
              </a:spcBef>
              <a:spcAft>
                <a:spcPts val="0"/>
              </a:spcAft>
              <a:buClr>
                <a:srgbClr val="535353"/>
              </a:buClr>
              <a:buSzPts val="3800"/>
              <a:buFont typeface="Gill Sans"/>
              <a:buNone/>
              <a:defRPr sz="3800"/>
            </a:lvl3pPr>
            <a:lvl4pPr indent="-228600" lvl="3" marL="1828800" algn="ctr">
              <a:lnSpc>
                <a:spcPct val="100000"/>
              </a:lnSpc>
              <a:spcBef>
                <a:spcPts val="0"/>
              </a:spcBef>
              <a:spcAft>
                <a:spcPts val="0"/>
              </a:spcAft>
              <a:buClr>
                <a:srgbClr val="535353"/>
              </a:buClr>
              <a:buSzPts val="3800"/>
              <a:buFont typeface="Gill Sans"/>
              <a:buNone/>
              <a:defRPr sz="3800"/>
            </a:lvl4pPr>
            <a:lvl5pPr indent="-228600" lvl="4" marL="2286000" algn="ctr">
              <a:lnSpc>
                <a:spcPct val="100000"/>
              </a:lnSpc>
              <a:spcBef>
                <a:spcPts val="0"/>
              </a:spcBef>
              <a:spcAft>
                <a:spcPts val="0"/>
              </a:spcAft>
              <a:buClr>
                <a:srgbClr val="535353"/>
              </a:buClr>
              <a:buSzPts val="3800"/>
              <a:buFont typeface="Gill Sans"/>
              <a:buNone/>
              <a:defRPr sz="3800"/>
            </a:lvl5pPr>
            <a:lvl6pPr indent="-322326" lvl="5" marL="2743200" algn="l">
              <a:lnSpc>
                <a:spcPct val="120000"/>
              </a:lnSpc>
              <a:spcBef>
                <a:spcPts val="4600"/>
              </a:spcBef>
              <a:spcAft>
                <a:spcPts val="0"/>
              </a:spcAft>
              <a:buClr>
                <a:srgbClr val="535353"/>
              </a:buClr>
              <a:buSzPts val="1476"/>
              <a:buChar char="•"/>
              <a:defRPr/>
            </a:lvl6pPr>
            <a:lvl7pPr indent="-322326" lvl="6" marL="3200400" algn="l">
              <a:lnSpc>
                <a:spcPct val="120000"/>
              </a:lnSpc>
              <a:spcBef>
                <a:spcPts val="4600"/>
              </a:spcBef>
              <a:spcAft>
                <a:spcPts val="0"/>
              </a:spcAft>
              <a:buClr>
                <a:srgbClr val="535353"/>
              </a:buClr>
              <a:buSzPts val="1476"/>
              <a:buChar char="•"/>
              <a:defRPr/>
            </a:lvl7pPr>
            <a:lvl8pPr indent="-322326" lvl="7" marL="3657600" algn="l">
              <a:lnSpc>
                <a:spcPct val="120000"/>
              </a:lnSpc>
              <a:spcBef>
                <a:spcPts val="4600"/>
              </a:spcBef>
              <a:spcAft>
                <a:spcPts val="0"/>
              </a:spcAft>
              <a:buClr>
                <a:srgbClr val="535353"/>
              </a:buClr>
              <a:buSzPts val="1476"/>
              <a:buChar char="•"/>
              <a:defRPr/>
            </a:lvl8pPr>
            <a:lvl9pPr indent="-322326" lvl="8" marL="4114800" algn="l">
              <a:lnSpc>
                <a:spcPct val="120000"/>
              </a:lnSpc>
              <a:spcBef>
                <a:spcPts val="4600"/>
              </a:spcBef>
              <a:spcAft>
                <a:spcPts val="0"/>
              </a:spcAft>
              <a:buClr>
                <a:srgbClr val="535353"/>
              </a:buClr>
              <a:buSzPts val="1476"/>
              <a:buChar char="•"/>
              <a:defRPr/>
            </a:lvl9pPr>
          </a:lstStyle>
          <a:p/>
        </p:txBody>
      </p:sp>
      <p:sp>
        <p:nvSpPr>
          <p:cNvPr id="12" name="Google Shape;12;p26"/>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1pPr>
            <a:lvl2pPr indent="0" lvl="1"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2pPr>
            <a:lvl3pPr indent="0" lvl="2"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3pPr>
            <a:lvl4pPr indent="0" lvl="3"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4pPr>
            <a:lvl5pPr indent="0" lvl="4"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5pPr>
            <a:lvl6pPr indent="0" lvl="5"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6pPr>
            <a:lvl7pPr indent="0" lvl="6"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7pPr>
            <a:lvl8pPr indent="0" lvl="7"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8pPr>
            <a:lvl9pPr indent="0" lvl="8" marL="0" marR="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g2b7c8eda1c0_1_91"/>
          <p:cNvSpPr txBox="1"/>
          <p:nvPr>
            <p:ph type="title"/>
          </p:nvPr>
        </p:nvSpPr>
        <p:spPr>
          <a:xfrm>
            <a:off x="443307" y="843899"/>
            <a:ext cx="12118200" cy="1086000"/>
          </a:xfrm>
          <a:prstGeom prst="rect">
            <a:avLst/>
          </a:prstGeom>
          <a:noFill/>
          <a:ln>
            <a:noFill/>
          </a:ln>
        </p:spPr>
        <p:txBody>
          <a:bodyPr anchorCtr="0" anchor="t" bIns="144475" lIns="144475" spcFirstLastPara="1" rIns="144475" wrap="square" tIns="144475">
            <a:normAutofit/>
          </a:bodyPr>
          <a:lstStyle>
            <a:lvl1pPr lvl="0" rtl="0" algn="l">
              <a:lnSpc>
                <a:spcPct val="100000"/>
              </a:lnSpc>
              <a:spcBef>
                <a:spcPts val="0"/>
              </a:spcBef>
              <a:spcAft>
                <a:spcPts val="0"/>
              </a:spcAft>
              <a:buSzPts val="4400"/>
              <a:buNone/>
              <a:defRPr/>
            </a:lvl1pPr>
            <a:lvl2pPr lvl="1" rtl="0" algn="l">
              <a:lnSpc>
                <a:spcPct val="100000"/>
              </a:lnSpc>
              <a:spcBef>
                <a:spcPts val="0"/>
              </a:spcBef>
              <a:spcAft>
                <a:spcPts val="0"/>
              </a:spcAft>
              <a:buSzPts val="4400"/>
              <a:buNone/>
              <a:defRPr/>
            </a:lvl2pPr>
            <a:lvl3pPr lvl="2" rtl="0" algn="l">
              <a:lnSpc>
                <a:spcPct val="100000"/>
              </a:lnSpc>
              <a:spcBef>
                <a:spcPts val="0"/>
              </a:spcBef>
              <a:spcAft>
                <a:spcPts val="0"/>
              </a:spcAft>
              <a:buSzPts val="4400"/>
              <a:buNone/>
              <a:defRPr/>
            </a:lvl3pPr>
            <a:lvl4pPr lvl="3" rtl="0" algn="l">
              <a:lnSpc>
                <a:spcPct val="100000"/>
              </a:lnSpc>
              <a:spcBef>
                <a:spcPts val="0"/>
              </a:spcBef>
              <a:spcAft>
                <a:spcPts val="0"/>
              </a:spcAft>
              <a:buSzPts val="4400"/>
              <a:buNone/>
              <a:defRPr/>
            </a:lvl4pPr>
            <a:lvl5pPr lvl="4" rtl="0" algn="l">
              <a:lnSpc>
                <a:spcPct val="100000"/>
              </a:lnSpc>
              <a:spcBef>
                <a:spcPts val="0"/>
              </a:spcBef>
              <a:spcAft>
                <a:spcPts val="0"/>
              </a:spcAft>
              <a:buSzPts val="4400"/>
              <a:buNone/>
              <a:defRPr/>
            </a:lvl5pPr>
            <a:lvl6pPr lvl="5" rtl="0" algn="l">
              <a:lnSpc>
                <a:spcPct val="100000"/>
              </a:lnSpc>
              <a:spcBef>
                <a:spcPts val="0"/>
              </a:spcBef>
              <a:spcAft>
                <a:spcPts val="0"/>
              </a:spcAft>
              <a:buSzPts val="4400"/>
              <a:buNone/>
              <a:defRPr/>
            </a:lvl6pPr>
            <a:lvl7pPr lvl="6" rtl="0" algn="l">
              <a:lnSpc>
                <a:spcPct val="100000"/>
              </a:lnSpc>
              <a:spcBef>
                <a:spcPts val="0"/>
              </a:spcBef>
              <a:spcAft>
                <a:spcPts val="0"/>
              </a:spcAft>
              <a:buSzPts val="4400"/>
              <a:buNone/>
              <a:defRPr/>
            </a:lvl7pPr>
            <a:lvl8pPr lvl="7" rtl="0" algn="l">
              <a:lnSpc>
                <a:spcPct val="100000"/>
              </a:lnSpc>
              <a:spcBef>
                <a:spcPts val="0"/>
              </a:spcBef>
              <a:spcAft>
                <a:spcPts val="0"/>
              </a:spcAft>
              <a:buSzPts val="4400"/>
              <a:buNone/>
              <a:defRPr/>
            </a:lvl8pPr>
            <a:lvl9pPr lvl="8" rtl="0" algn="l">
              <a:lnSpc>
                <a:spcPct val="100000"/>
              </a:lnSpc>
              <a:spcBef>
                <a:spcPts val="0"/>
              </a:spcBef>
              <a:spcAft>
                <a:spcPts val="0"/>
              </a:spcAft>
              <a:buSzPts val="4400"/>
              <a:buNone/>
              <a:defRPr/>
            </a:lvl9pPr>
          </a:lstStyle>
          <a:p/>
        </p:txBody>
      </p:sp>
      <p:sp>
        <p:nvSpPr>
          <p:cNvPr id="15" name="Google Shape;15;g2b7c8eda1c0_1_91"/>
          <p:cNvSpPr txBox="1"/>
          <p:nvPr>
            <p:ph idx="1" type="body"/>
          </p:nvPr>
        </p:nvSpPr>
        <p:spPr>
          <a:xfrm>
            <a:off x="443307" y="2185434"/>
            <a:ext cx="12118200" cy="6478500"/>
          </a:xfrm>
          <a:prstGeom prst="rect">
            <a:avLst/>
          </a:prstGeom>
          <a:noFill/>
          <a:ln>
            <a:noFill/>
          </a:ln>
        </p:spPr>
        <p:txBody>
          <a:bodyPr anchorCtr="0" anchor="t" bIns="144475" lIns="144475" spcFirstLastPara="1" rIns="144475" wrap="square" tIns="144475">
            <a:normAutofit/>
          </a:bodyPr>
          <a:lstStyle>
            <a:lvl1pPr indent="-406400" lvl="0" marL="457200" rtl="0" algn="l">
              <a:lnSpc>
                <a:spcPct val="115000"/>
              </a:lnSpc>
              <a:spcBef>
                <a:spcPts val="0"/>
              </a:spcBef>
              <a:spcAft>
                <a:spcPts val="0"/>
              </a:spcAft>
              <a:buSzPts val="2800"/>
              <a:buChar char="●"/>
              <a:defRPr/>
            </a:lvl1pPr>
            <a:lvl2pPr indent="-368300" lvl="1" marL="914400" rtl="0" algn="l">
              <a:lnSpc>
                <a:spcPct val="115000"/>
              </a:lnSpc>
              <a:spcBef>
                <a:spcPts val="0"/>
              </a:spcBef>
              <a:spcAft>
                <a:spcPts val="0"/>
              </a:spcAft>
              <a:buSzPts val="2200"/>
              <a:buChar char="○"/>
              <a:defRPr/>
            </a:lvl2pPr>
            <a:lvl3pPr indent="-368300" lvl="2" marL="1371600" rtl="0" algn="l">
              <a:lnSpc>
                <a:spcPct val="115000"/>
              </a:lnSpc>
              <a:spcBef>
                <a:spcPts val="0"/>
              </a:spcBef>
              <a:spcAft>
                <a:spcPts val="0"/>
              </a:spcAft>
              <a:buSzPts val="2200"/>
              <a:buChar char="■"/>
              <a:defRPr/>
            </a:lvl3pPr>
            <a:lvl4pPr indent="-368300" lvl="3" marL="1828800" rtl="0" algn="l">
              <a:lnSpc>
                <a:spcPct val="115000"/>
              </a:lnSpc>
              <a:spcBef>
                <a:spcPts val="0"/>
              </a:spcBef>
              <a:spcAft>
                <a:spcPts val="0"/>
              </a:spcAft>
              <a:buSzPts val="2200"/>
              <a:buChar char="●"/>
              <a:defRPr/>
            </a:lvl4pPr>
            <a:lvl5pPr indent="-368300" lvl="4" marL="2286000" rtl="0" algn="l">
              <a:lnSpc>
                <a:spcPct val="115000"/>
              </a:lnSpc>
              <a:spcBef>
                <a:spcPts val="0"/>
              </a:spcBef>
              <a:spcAft>
                <a:spcPts val="0"/>
              </a:spcAft>
              <a:buSzPts val="2200"/>
              <a:buChar char="○"/>
              <a:defRPr/>
            </a:lvl5pPr>
            <a:lvl6pPr indent="-368300" lvl="5" marL="2743200" rtl="0" algn="l">
              <a:lnSpc>
                <a:spcPct val="115000"/>
              </a:lnSpc>
              <a:spcBef>
                <a:spcPts val="0"/>
              </a:spcBef>
              <a:spcAft>
                <a:spcPts val="0"/>
              </a:spcAft>
              <a:buSzPts val="2200"/>
              <a:buChar char="■"/>
              <a:defRPr/>
            </a:lvl6pPr>
            <a:lvl7pPr indent="-368300" lvl="6" marL="3200400" rtl="0" algn="l">
              <a:lnSpc>
                <a:spcPct val="115000"/>
              </a:lnSpc>
              <a:spcBef>
                <a:spcPts val="0"/>
              </a:spcBef>
              <a:spcAft>
                <a:spcPts val="0"/>
              </a:spcAft>
              <a:buSzPts val="2200"/>
              <a:buChar char="●"/>
              <a:defRPr/>
            </a:lvl7pPr>
            <a:lvl8pPr indent="-368300" lvl="7" marL="3657600" rtl="0" algn="l">
              <a:lnSpc>
                <a:spcPct val="115000"/>
              </a:lnSpc>
              <a:spcBef>
                <a:spcPts val="0"/>
              </a:spcBef>
              <a:spcAft>
                <a:spcPts val="0"/>
              </a:spcAft>
              <a:buSzPts val="2200"/>
              <a:buChar char="○"/>
              <a:defRPr/>
            </a:lvl8pPr>
            <a:lvl9pPr indent="-368300" lvl="8" marL="4114800" rtl="0" algn="l">
              <a:lnSpc>
                <a:spcPct val="115000"/>
              </a:lnSpc>
              <a:spcBef>
                <a:spcPts val="0"/>
              </a:spcBef>
              <a:spcAft>
                <a:spcPts val="0"/>
              </a:spcAft>
              <a:buSzPts val="2200"/>
              <a:buChar char="■"/>
              <a:defRPr/>
            </a:lvl9pPr>
          </a:lstStyle>
          <a:p/>
        </p:txBody>
      </p:sp>
      <p:sp>
        <p:nvSpPr>
          <p:cNvPr id="16" name="Google Shape;16;g2b7c8eda1c0_1_91"/>
          <p:cNvSpPr txBox="1"/>
          <p:nvPr>
            <p:ph idx="12" type="sldNum"/>
          </p:nvPr>
        </p:nvSpPr>
        <p:spPr>
          <a:xfrm>
            <a:off x="12049718" y="8842841"/>
            <a:ext cx="780300" cy="746400"/>
          </a:xfrm>
          <a:prstGeom prst="rect">
            <a:avLst/>
          </a:prstGeom>
          <a:noFill/>
          <a:ln>
            <a:noFill/>
          </a:ln>
        </p:spPr>
        <p:txBody>
          <a:bodyPr anchorCtr="0" anchor="ctr" bIns="144475" lIns="144475" spcFirstLastPara="1" rIns="144475" wrap="square" tIns="144475">
            <a:norm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25"/>
          <p:cNvSpPr txBox="1"/>
          <p:nvPr>
            <p:ph type="title"/>
          </p:nvPr>
        </p:nvSpPr>
        <p:spPr>
          <a:xfrm>
            <a:off x="355600" y="254000"/>
            <a:ext cx="12293600" cy="2438400"/>
          </a:xfrm>
          <a:prstGeom prst="rect">
            <a:avLst/>
          </a:prstGeom>
          <a:noFill/>
          <a:ln>
            <a:noFill/>
          </a:ln>
        </p:spPr>
        <p:txBody>
          <a:bodyPr anchorCtr="0" anchor="ctr" bIns="50800" lIns="50800" spcFirstLastPara="1" rIns="50800" wrap="square" tIns="50800">
            <a:normAutofit/>
          </a:bodyPr>
          <a:lstStyle>
            <a:lvl1pPr lvl="0"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1pPr>
            <a:lvl2pPr lvl="1"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2pPr>
            <a:lvl3pPr lvl="2"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3pPr>
            <a:lvl4pPr lvl="3"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4pPr>
            <a:lvl5pPr lvl="4"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5pPr>
            <a:lvl6pPr lvl="5"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6pPr>
            <a:lvl7pPr lvl="6"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7pPr>
            <a:lvl8pPr lvl="7"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8pPr>
            <a:lvl9pPr lvl="8" marR="0" rtl="0" algn="ctr">
              <a:lnSpc>
                <a:spcPct val="100000"/>
              </a:lnSpc>
              <a:spcBef>
                <a:spcPts val="0"/>
              </a:spcBef>
              <a:spcAft>
                <a:spcPts val="0"/>
              </a:spcAft>
              <a:buClr>
                <a:srgbClr val="535353"/>
              </a:buClr>
              <a:buSzPts val="7200"/>
              <a:buFont typeface="Gill Sans"/>
              <a:buNone/>
              <a:defRPr b="0" i="0" sz="7200" u="none" cap="none" strike="noStrike">
                <a:solidFill>
                  <a:srgbClr val="535353"/>
                </a:solidFill>
                <a:latin typeface="Gill Sans"/>
                <a:ea typeface="Gill Sans"/>
                <a:cs typeface="Gill Sans"/>
                <a:sym typeface="Gill Sans"/>
              </a:defRPr>
            </a:lvl9pPr>
          </a:lstStyle>
          <a:p/>
        </p:txBody>
      </p:sp>
      <p:sp>
        <p:nvSpPr>
          <p:cNvPr id="7" name="Google Shape;7;p25"/>
          <p:cNvSpPr txBox="1"/>
          <p:nvPr>
            <p:ph idx="1" type="body"/>
          </p:nvPr>
        </p:nvSpPr>
        <p:spPr>
          <a:xfrm>
            <a:off x="355600" y="2730500"/>
            <a:ext cx="12293600" cy="6299200"/>
          </a:xfrm>
          <a:prstGeom prst="rect">
            <a:avLst/>
          </a:prstGeom>
          <a:noFill/>
          <a:ln>
            <a:noFill/>
          </a:ln>
        </p:spPr>
        <p:txBody>
          <a:bodyPr anchorCtr="0" anchor="ctr" bIns="50800" lIns="50800" spcFirstLastPara="1" rIns="50800" wrap="square" tIns="50800">
            <a:normAutofit/>
          </a:bodyPr>
          <a:lstStyle>
            <a:lvl1pPr indent="-468122" lvl="0" marL="457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1pPr>
            <a:lvl2pPr indent="-468122" lvl="1" marL="914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2pPr>
            <a:lvl3pPr indent="-468122" lvl="2" marL="1371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3pPr>
            <a:lvl4pPr indent="-468122" lvl="3" marL="1828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4pPr>
            <a:lvl5pPr indent="-468122" lvl="4" marL="22860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5pPr>
            <a:lvl6pPr indent="-468122" lvl="5" marL="27432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6pPr>
            <a:lvl7pPr indent="-468122" lvl="6" marL="32004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7pPr>
            <a:lvl8pPr indent="-468122" lvl="7" marL="36576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8pPr>
            <a:lvl9pPr indent="-468121" lvl="8" marL="4114800" marR="0" rtl="0" algn="l">
              <a:lnSpc>
                <a:spcPct val="120000"/>
              </a:lnSpc>
              <a:spcBef>
                <a:spcPts val="4600"/>
              </a:spcBef>
              <a:spcAft>
                <a:spcPts val="0"/>
              </a:spcAft>
              <a:buClr>
                <a:srgbClr val="535353"/>
              </a:buClr>
              <a:buSzPts val="3772"/>
              <a:buFont typeface="Gill Sans"/>
              <a:buChar char="•"/>
              <a:defRPr b="0" i="0" sz="4600" u="none" cap="none" strike="noStrike">
                <a:solidFill>
                  <a:srgbClr val="535353"/>
                </a:solidFill>
                <a:latin typeface="Gill Sans"/>
                <a:ea typeface="Gill Sans"/>
                <a:cs typeface="Gill Sans"/>
                <a:sym typeface="Gill Sans"/>
              </a:defRPr>
            </a:lvl9pPr>
          </a:lstStyle>
          <a:p/>
        </p:txBody>
      </p:sp>
      <p:sp>
        <p:nvSpPr>
          <p:cNvPr id="8" name="Google Shape;8;p25"/>
          <p:cNvSpPr txBox="1"/>
          <p:nvPr>
            <p:ph idx="12" type="sldNum"/>
          </p:nvPr>
        </p:nvSpPr>
        <p:spPr>
          <a:xfrm>
            <a:off x="6324599" y="9270999"/>
            <a:ext cx="342901" cy="355601"/>
          </a:xfrm>
          <a:prstGeom prst="rect">
            <a:avLst/>
          </a:prstGeom>
          <a:noFill/>
          <a:ln>
            <a:noFill/>
          </a:ln>
        </p:spPr>
        <p:txBody>
          <a:bodyPr anchorCtr="0" anchor="b" bIns="50800" lIns="50800" spcFirstLastPara="1" rIns="50800" wrap="square" tIns="50800">
            <a:spAutoFit/>
          </a:bodyPr>
          <a:lstStyle>
            <a:lvl1pPr indent="0" lvl="0"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1pPr>
            <a:lvl2pPr indent="0" lvl="1"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2pPr>
            <a:lvl3pPr indent="0" lvl="2"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3pPr>
            <a:lvl4pPr indent="0" lvl="3"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4pPr>
            <a:lvl5pPr indent="0" lvl="4"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5pPr>
            <a:lvl6pPr indent="0" lvl="5"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6pPr>
            <a:lvl7pPr indent="0" lvl="6"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7pPr>
            <a:lvl8pPr indent="0" lvl="7"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8pPr>
            <a:lvl9pPr indent="0" lvl="8" marL="0" marR="0" rtl="0" algn="ctr">
              <a:lnSpc>
                <a:spcPct val="100000"/>
              </a:lnSpc>
              <a:spcBef>
                <a:spcPts val="0"/>
              </a:spcBef>
              <a:spcAft>
                <a:spcPts val="0"/>
              </a:spcAft>
              <a:buClr>
                <a:srgbClr val="535353"/>
              </a:buClr>
              <a:buSzPts val="1800"/>
              <a:buFont typeface="Gill Sans"/>
              <a:buNone/>
              <a:defRPr b="0" i="0" sz="1800" u="none" cap="none" strike="noStrike">
                <a:solidFill>
                  <a:srgbClr val="535353"/>
                </a:solidFill>
                <a:latin typeface="Gill Sans"/>
                <a:ea typeface="Gill Sans"/>
                <a:cs typeface="Gill Sans"/>
                <a:sym typeface="Gill Sans"/>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4.png"/><Relationship Id="rId5"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s://assets.publishing.service.gov.uk/government/uploads/system/uploads/attachment_data/file/614654/STA177731e_2017_key_stage_2_English_reading_prompt_booklet.pdf" TargetMode="External"/><Relationship Id="rId4"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hyperlink" Target="https://assets.publishing.service.gov.uk/government/uploads/system/uploads/attachment_data/file/614594/STA177730e_2017_key_stage_2_English_reading_answer_booklet.pdf" TargetMode="External"/><Relationship Id="rId7" Type="http://schemas.openxmlformats.org/officeDocument/2006/relationships/hyperlink" Target="https://assets.publishing.service.gov.uk/government/uploads/system/uploads/attachment_data/file/614598/STA177732e_2017_key_stage_2_English_reading_mark_schemes.pdf"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 name="Shape 20"/>
        <p:cNvGrpSpPr/>
        <p:nvPr/>
      </p:nvGrpSpPr>
      <p:grpSpPr>
        <a:xfrm>
          <a:off x="0" y="0"/>
          <a:ext cx="0" cy="0"/>
          <a:chOff x="0" y="0"/>
          <a:chExt cx="0" cy="0"/>
        </a:xfrm>
      </p:grpSpPr>
      <p:cxnSp>
        <p:nvCxnSpPr>
          <p:cNvPr id="21" name="Google Shape;21;p1"/>
          <p:cNvCxnSpPr/>
          <p:nvPr/>
        </p:nvCxnSpPr>
        <p:spPr>
          <a:xfrm>
            <a:off x="4355" y="7814733"/>
            <a:ext cx="12996089" cy="1"/>
          </a:xfrm>
          <a:prstGeom prst="straightConnector1">
            <a:avLst/>
          </a:prstGeom>
          <a:noFill/>
          <a:ln cap="flat" cmpd="sng" w="25400">
            <a:solidFill>
              <a:srgbClr val="7889A0">
                <a:alpha val="67450"/>
              </a:srgbClr>
            </a:solidFill>
            <a:prstDash val="solid"/>
            <a:miter lim="400000"/>
            <a:headEnd len="sm" w="sm" type="none"/>
            <a:tailEnd len="sm" w="sm" type="none"/>
          </a:ln>
        </p:spPr>
      </p:cxnSp>
      <p:sp>
        <p:nvSpPr>
          <p:cNvPr id="22" name="Google Shape;22;p1"/>
          <p:cNvSpPr txBox="1"/>
          <p:nvPr>
            <p:ph idx="4294967295" type="subTitle"/>
          </p:nvPr>
        </p:nvSpPr>
        <p:spPr>
          <a:xfrm>
            <a:off x="441822" y="643482"/>
            <a:ext cx="12293700" cy="1295400"/>
          </a:xfrm>
          <a:prstGeom prst="rect">
            <a:avLst/>
          </a:prstGeom>
          <a:noFill/>
          <a:ln>
            <a:noFill/>
          </a:ln>
        </p:spPr>
        <p:txBody>
          <a:bodyPr anchorCtr="0" anchor="t" bIns="50800" lIns="50800" spcFirstLastPara="1" rIns="50800" wrap="square" tIns="50800">
            <a:normAutofit fontScale="25000" lnSpcReduction="20000"/>
          </a:bodyPr>
          <a:lstStyle/>
          <a:p>
            <a:pPr indent="0" lvl="0" marL="0" marR="0" rtl="0" algn="ctr">
              <a:lnSpc>
                <a:spcPct val="150000"/>
              </a:lnSpc>
              <a:spcBef>
                <a:spcPts val="0"/>
              </a:spcBef>
              <a:spcAft>
                <a:spcPts val="0"/>
              </a:spcAft>
              <a:buClr>
                <a:srgbClr val="535353"/>
              </a:buClr>
              <a:buSzPts val="1125"/>
              <a:buFont typeface="Helvetica Neue Light"/>
              <a:buNone/>
            </a:pPr>
            <a:r>
              <a:rPr b="0" i="0" lang="en-US" sz="24177" u="none" cap="none" strike="noStrike">
                <a:solidFill>
                  <a:srgbClr val="535353"/>
                </a:solidFill>
                <a:latin typeface="Helvetica Neue Light"/>
                <a:ea typeface="Helvetica Neue Light"/>
                <a:cs typeface="Helvetica Neue Light"/>
                <a:sym typeface="Helvetica Neue Light"/>
              </a:rPr>
              <a:t>Year 6 SATs Workshop - </a:t>
            </a:r>
            <a:endParaRPr b="0" i="0" sz="24177" u="none" cap="none" strike="noStrike">
              <a:solidFill>
                <a:srgbClr val="535353"/>
              </a:solidFill>
              <a:latin typeface="Helvetica Neue Light"/>
              <a:ea typeface="Helvetica Neue Light"/>
              <a:cs typeface="Helvetica Neue Light"/>
              <a:sym typeface="Helvetica Neue Light"/>
            </a:endParaRPr>
          </a:p>
          <a:p>
            <a:pPr indent="0" lvl="0" marL="0" marR="0" rtl="0" algn="ctr">
              <a:lnSpc>
                <a:spcPct val="150000"/>
              </a:lnSpc>
              <a:spcBef>
                <a:spcPts val="0"/>
              </a:spcBef>
              <a:spcAft>
                <a:spcPts val="0"/>
              </a:spcAft>
              <a:buClr>
                <a:srgbClr val="535353"/>
              </a:buClr>
              <a:buSzPts val="1125"/>
              <a:buFont typeface="Helvetica Neue Light"/>
              <a:buNone/>
            </a:pPr>
            <a:r>
              <a:rPr b="0" i="0" lang="en-US" sz="24177" u="none" cap="none" strike="noStrike">
                <a:solidFill>
                  <a:srgbClr val="535353"/>
                </a:solidFill>
                <a:latin typeface="Helvetica Neue Light"/>
                <a:ea typeface="Helvetica Neue Light"/>
                <a:cs typeface="Helvetica Neue Light"/>
                <a:sym typeface="Helvetica Neue Light"/>
              </a:rPr>
              <a:t>Reading</a:t>
            </a:r>
            <a:endParaRPr b="0" i="0" sz="24277" u="none" cap="none" strike="noStrike">
              <a:solidFill>
                <a:srgbClr val="535353"/>
              </a:solidFill>
              <a:latin typeface="Gill Sans"/>
              <a:ea typeface="Gill Sans"/>
              <a:cs typeface="Gill Sans"/>
              <a:sym typeface="Gill Sans"/>
            </a:endParaRPr>
          </a:p>
          <a:p>
            <a:pPr indent="0" lvl="0" marL="0" marR="0" rtl="0" algn="ctr">
              <a:lnSpc>
                <a:spcPct val="80000"/>
              </a:lnSpc>
              <a:spcBef>
                <a:spcPts val="0"/>
              </a:spcBef>
              <a:spcAft>
                <a:spcPts val="0"/>
              </a:spcAft>
              <a:buClr>
                <a:srgbClr val="535353"/>
              </a:buClr>
              <a:buSzPct val="100000"/>
              <a:buFont typeface="Helvetica Neue Light"/>
              <a:buNone/>
            </a:pPr>
            <a:r>
              <a:t/>
            </a:r>
            <a:endParaRPr b="0" i="0" sz="4500" u="none" cap="none" strike="noStrike">
              <a:solidFill>
                <a:srgbClr val="535353"/>
              </a:solidFill>
              <a:latin typeface="Gill Sans"/>
              <a:ea typeface="Gill Sans"/>
              <a:cs typeface="Gill Sans"/>
              <a:sym typeface="Gill Sans"/>
            </a:endParaRPr>
          </a:p>
          <a:p>
            <a:pPr indent="0" lvl="0" marL="0" marR="0" rtl="0" algn="ctr">
              <a:lnSpc>
                <a:spcPct val="80000"/>
              </a:lnSpc>
              <a:spcBef>
                <a:spcPts val="0"/>
              </a:spcBef>
              <a:spcAft>
                <a:spcPts val="0"/>
              </a:spcAft>
              <a:buClr>
                <a:srgbClr val="535353"/>
              </a:buClr>
              <a:buSzPct val="100000"/>
              <a:buFont typeface="Helvetica Neue Light"/>
              <a:buNone/>
            </a:pPr>
            <a:r>
              <a:t/>
            </a:r>
            <a:endParaRPr b="0" i="0" sz="4500" u="none" cap="none" strike="noStrike">
              <a:solidFill>
                <a:srgbClr val="535353"/>
              </a:solidFill>
              <a:latin typeface="Gill Sans"/>
              <a:ea typeface="Gill Sans"/>
              <a:cs typeface="Gill Sans"/>
              <a:sym typeface="Gill Sans"/>
            </a:endParaRPr>
          </a:p>
        </p:txBody>
      </p:sp>
      <p:pic>
        <p:nvPicPr>
          <p:cNvPr descr="InspirePartnership_2165-U.jpg" id="23" name="Google Shape;23;p1"/>
          <p:cNvPicPr preferRelativeResize="0"/>
          <p:nvPr/>
        </p:nvPicPr>
        <p:blipFill rotWithShape="1">
          <a:blip r:embed="rId3">
            <a:alphaModFix/>
          </a:blip>
          <a:srcRect b="28042" l="18118" r="18224" t="27976"/>
          <a:stretch/>
        </p:blipFill>
        <p:spPr>
          <a:xfrm>
            <a:off x="9177941" y="8119520"/>
            <a:ext cx="3557588" cy="1404541"/>
          </a:xfrm>
          <a:custGeom>
            <a:rect b="b" l="l" r="r" t="t"/>
            <a:pathLst>
              <a:path extrusionOk="0" h="21600" w="21600">
                <a:moveTo>
                  <a:pt x="1424" y="0"/>
                </a:moveTo>
                <a:lnTo>
                  <a:pt x="716" y="73"/>
                </a:lnTo>
                <a:lnTo>
                  <a:pt x="10" y="146"/>
                </a:lnTo>
                <a:lnTo>
                  <a:pt x="5" y="10876"/>
                </a:lnTo>
                <a:lnTo>
                  <a:pt x="0" y="21539"/>
                </a:lnTo>
                <a:cubicBezTo>
                  <a:pt x="4" y="21575"/>
                  <a:pt x="1247" y="21600"/>
                  <a:pt x="2769" y="21600"/>
                </a:cubicBezTo>
                <a:lnTo>
                  <a:pt x="5540" y="21600"/>
                </a:lnTo>
                <a:lnTo>
                  <a:pt x="5540" y="17834"/>
                </a:lnTo>
                <a:cubicBezTo>
                  <a:pt x="5540" y="17820"/>
                  <a:pt x="5540" y="17811"/>
                  <a:pt x="5540" y="17798"/>
                </a:cubicBezTo>
                <a:cubicBezTo>
                  <a:pt x="5540" y="15215"/>
                  <a:pt x="5548" y="14246"/>
                  <a:pt x="5328" y="14081"/>
                </a:cubicBezTo>
                <a:lnTo>
                  <a:pt x="5104" y="14166"/>
                </a:lnTo>
                <a:cubicBezTo>
                  <a:pt x="4864" y="14258"/>
                  <a:pt x="4231" y="14869"/>
                  <a:pt x="3699" y="15527"/>
                </a:cubicBezTo>
                <a:cubicBezTo>
                  <a:pt x="2520" y="16986"/>
                  <a:pt x="2079" y="17198"/>
                  <a:pt x="1805" y="16430"/>
                </a:cubicBezTo>
                <a:cubicBezTo>
                  <a:pt x="1527" y="15653"/>
                  <a:pt x="1401" y="15752"/>
                  <a:pt x="1475" y="16687"/>
                </a:cubicBezTo>
                <a:cubicBezTo>
                  <a:pt x="1540" y="17514"/>
                  <a:pt x="1389" y="18597"/>
                  <a:pt x="1241" y="18365"/>
                </a:cubicBezTo>
                <a:cubicBezTo>
                  <a:pt x="1090" y="18129"/>
                  <a:pt x="1007" y="15606"/>
                  <a:pt x="1137" y="15210"/>
                </a:cubicBezTo>
                <a:cubicBezTo>
                  <a:pt x="1296" y="14724"/>
                  <a:pt x="1686" y="14744"/>
                  <a:pt x="1851" y="15246"/>
                </a:cubicBezTo>
                <a:cubicBezTo>
                  <a:pt x="1936" y="15507"/>
                  <a:pt x="2114" y="15620"/>
                  <a:pt x="2352" y="15570"/>
                </a:cubicBezTo>
                <a:cubicBezTo>
                  <a:pt x="2719" y="15492"/>
                  <a:pt x="2718" y="15490"/>
                  <a:pt x="2749" y="14123"/>
                </a:cubicBezTo>
                <a:cubicBezTo>
                  <a:pt x="2788" y="12404"/>
                  <a:pt x="2408" y="10329"/>
                  <a:pt x="1578" y="7733"/>
                </a:cubicBezTo>
                <a:cubicBezTo>
                  <a:pt x="773" y="5213"/>
                  <a:pt x="1005" y="4917"/>
                  <a:pt x="1889" y="7336"/>
                </a:cubicBezTo>
                <a:cubicBezTo>
                  <a:pt x="2266" y="8369"/>
                  <a:pt x="2653" y="9544"/>
                  <a:pt x="2747" y="9949"/>
                </a:cubicBezTo>
                <a:cubicBezTo>
                  <a:pt x="2927" y="10722"/>
                  <a:pt x="3077" y="10906"/>
                  <a:pt x="3080" y="10358"/>
                </a:cubicBezTo>
                <a:cubicBezTo>
                  <a:pt x="3080" y="10179"/>
                  <a:pt x="3107" y="9803"/>
                  <a:pt x="3137" y="9515"/>
                </a:cubicBezTo>
                <a:cubicBezTo>
                  <a:pt x="3174" y="9165"/>
                  <a:pt x="3003" y="8228"/>
                  <a:pt x="2619" y="6677"/>
                </a:cubicBezTo>
                <a:cubicBezTo>
                  <a:pt x="2280" y="5306"/>
                  <a:pt x="2085" y="4271"/>
                  <a:pt x="2140" y="4132"/>
                </a:cubicBezTo>
                <a:cubicBezTo>
                  <a:pt x="2235" y="3890"/>
                  <a:pt x="2607" y="4966"/>
                  <a:pt x="3133" y="7001"/>
                </a:cubicBezTo>
                <a:cubicBezTo>
                  <a:pt x="3387" y="7986"/>
                  <a:pt x="3433" y="8060"/>
                  <a:pt x="3523" y="7654"/>
                </a:cubicBezTo>
                <a:cubicBezTo>
                  <a:pt x="3579" y="7399"/>
                  <a:pt x="3657" y="6842"/>
                  <a:pt x="3694" y="6409"/>
                </a:cubicBezTo>
                <a:cubicBezTo>
                  <a:pt x="3733" y="5958"/>
                  <a:pt x="3818" y="5651"/>
                  <a:pt x="3894" y="5694"/>
                </a:cubicBezTo>
                <a:cubicBezTo>
                  <a:pt x="3967" y="5736"/>
                  <a:pt x="4107" y="5582"/>
                  <a:pt x="4207" y="5353"/>
                </a:cubicBezTo>
                <a:cubicBezTo>
                  <a:pt x="4528" y="4617"/>
                  <a:pt x="4508" y="5324"/>
                  <a:pt x="4152" y="7184"/>
                </a:cubicBezTo>
                <a:cubicBezTo>
                  <a:pt x="3941" y="8283"/>
                  <a:pt x="3842" y="9090"/>
                  <a:pt x="3899" y="9234"/>
                </a:cubicBezTo>
                <a:cubicBezTo>
                  <a:pt x="3956" y="9379"/>
                  <a:pt x="3920" y="9735"/>
                  <a:pt x="3807" y="10144"/>
                </a:cubicBezTo>
                <a:cubicBezTo>
                  <a:pt x="3610" y="10861"/>
                  <a:pt x="3386" y="12851"/>
                  <a:pt x="3386" y="13879"/>
                </a:cubicBezTo>
                <a:lnTo>
                  <a:pt x="3386" y="14496"/>
                </a:lnTo>
                <a:lnTo>
                  <a:pt x="4063" y="13635"/>
                </a:lnTo>
                <a:cubicBezTo>
                  <a:pt x="4079" y="13614"/>
                  <a:pt x="4095" y="13606"/>
                  <a:pt x="4111" y="13586"/>
                </a:cubicBezTo>
                <a:cubicBezTo>
                  <a:pt x="4138" y="13554"/>
                  <a:pt x="4160" y="13515"/>
                  <a:pt x="4188" y="13482"/>
                </a:cubicBezTo>
                <a:cubicBezTo>
                  <a:pt x="4189" y="13481"/>
                  <a:pt x="4190" y="13484"/>
                  <a:pt x="4190" y="13482"/>
                </a:cubicBezTo>
                <a:cubicBezTo>
                  <a:pt x="4207" y="13452"/>
                  <a:pt x="4237" y="13416"/>
                  <a:pt x="4260" y="13385"/>
                </a:cubicBezTo>
                <a:cubicBezTo>
                  <a:pt x="4265" y="13378"/>
                  <a:pt x="4270" y="13373"/>
                  <a:pt x="4275" y="13366"/>
                </a:cubicBezTo>
                <a:cubicBezTo>
                  <a:pt x="4277" y="13364"/>
                  <a:pt x="4278" y="13362"/>
                  <a:pt x="4280" y="13360"/>
                </a:cubicBezTo>
                <a:cubicBezTo>
                  <a:pt x="4281" y="13358"/>
                  <a:pt x="4283" y="13362"/>
                  <a:pt x="4284" y="13360"/>
                </a:cubicBezTo>
                <a:cubicBezTo>
                  <a:pt x="4358" y="13265"/>
                  <a:pt x="4443" y="13168"/>
                  <a:pt x="4549" y="13080"/>
                </a:cubicBezTo>
                <a:cubicBezTo>
                  <a:pt x="4584" y="13051"/>
                  <a:pt x="4620" y="13039"/>
                  <a:pt x="4655" y="13012"/>
                </a:cubicBezTo>
                <a:cubicBezTo>
                  <a:pt x="4733" y="12949"/>
                  <a:pt x="4805" y="12899"/>
                  <a:pt x="4875" y="12860"/>
                </a:cubicBezTo>
                <a:cubicBezTo>
                  <a:pt x="4910" y="12840"/>
                  <a:pt x="4943" y="12824"/>
                  <a:pt x="4976" y="12811"/>
                </a:cubicBezTo>
                <a:cubicBezTo>
                  <a:pt x="5036" y="12780"/>
                  <a:pt x="5097" y="12745"/>
                  <a:pt x="5154" y="12726"/>
                </a:cubicBezTo>
                <a:cubicBezTo>
                  <a:pt x="5362" y="12656"/>
                  <a:pt x="5531" y="12548"/>
                  <a:pt x="5540" y="12481"/>
                </a:cubicBezTo>
                <a:lnTo>
                  <a:pt x="5542" y="12073"/>
                </a:lnTo>
                <a:lnTo>
                  <a:pt x="5535" y="6409"/>
                </a:lnTo>
                <a:lnTo>
                  <a:pt x="5528" y="464"/>
                </a:lnTo>
                <a:cubicBezTo>
                  <a:pt x="5527" y="406"/>
                  <a:pt x="5529" y="60"/>
                  <a:pt x="5528" y="55"/>
                </a:cubicBezTo>
                <a:lnTo>
                  <a:pt x="5525" y="55"/>
                </a:lnTo>
                <a:lnTo>
                  <a:pt x="3643" y="43"/>
                </a:lnTo>
                <a:lnTo>
                  <a:pt x="1757" y="31"/>
                </a:lnTo>
                <a:lnTo>
                  <a:pt x="1725" y="946"/>
                </a:lnTo>
                <a:cubicBezTo>
                  <a:pt x="1684" y="2138"/>
                  <a:pt x="1497" y="2125"/>
                  <a:pt x="1455" y="928"/>
                </a:cubicBezTo>
                <a:lnTo>
                  <a:pt x="1424" y="0"/>
                </a:lnTo>
                <a:close/>
                <a:moveTo>
                  <a:pt x="16814" y="684"/>
                </a:moveTo>
                <a:cubicBezTo>
                  <a:pt x="16609" y="684"/>
                  <a:pt x="16554" y="829"/>
                  <a:pt x="16528" y="1416"/>
                </a:cubicBezTo>
                <a:cubicBezTo>
                  <a:pt x="16525" y="1477"/>
                  <a:pt x="16525" y="1505"/>
                  <a:pt x="16523" y="1556"/>
                </a:cubicBezTo>
                <a:cubicBezTo>
                  <a:pt x="16532" y="1641"/>
                  <a:pt x="16537" y="1771"/>
                  <a:pt x="16549" y="1831"/>
                </a:cubicBezTo>
                <a:cubicBezTo>
                  <a:pt x="16594" y="1942"/>
                  <a:pt x="16641" y="2023"/>
                  <a:pt x="16692" y="2075"/>
                </a:cubicBezTo>
                <a:cubicBezTo>
                  <a:pt x="16720" y="2071"/>
                  <a:pt x="16743" y="2074"/>
                  <a:pt x="16781" y="2063"/>
                </a:cubicBezTo>
                <a:cubicBezTo>
                  <a:pt x="17012" y="1996"/>
                  <a:pt x="17072" y="1850"/>
                  <a:pt x="17072" y="1331"/>
                </a:cubicBezTo>
                <a:cubicBezTo>
                  <a:pt x="17072" y="811"/>
                  <a:pt x="17020" y="684"/>
                  <a:pt x="16814" y="684"/>
                </a:cubicBezTo>
                <a:close/>
                <a:moveTo>
                  <a:pt x="7280" y="812"/>
                </a:moveTo>
                <a:lnTo>
                  <a:pt x="7280" y="5878"/>
                </a:lnTo>
                <a:lnTo>
                  <a:pt x="7280" y="10950"/>
                </a:lnTo>
                <a:lnTo>
                  <a:pt x="7475" y="10950"/>
                </a:lnTo>
                <a:lnTo>
                  <a:pt x="7496" y="10943"/>
                </a:lnTo>
                <a:lnTo>
                  <a:pt x="7793" y="10882"/>
                </a:lnTo>
                <a:lnTo>
                  <a:pt x="7793" y="5878"/>
                </a:lnTo>
                <a:lnTo>
                  <a:pt x="7793" y="812"/>
                </a:lnTo>
                <a:lnTo>
                  <a:pt x="7537" y="812"/>
                </a:lnTo>
                <a:lnTo>
                  <a:pt x="7280" y="812"/>
                </a:lnTo>
                <a:close/>
                <a:moveTo>
                  <a:pt x="12205" y="3668"/>
                </a:moveTo>
                <a:cubicBezTo>
                  <a:pt x="12069" y="3668"/>
                  <a:pt x="11959" y="3720"/>
                  <a:pt x="11853" y="3772"/>
                </a:cubicBezTo>
                <a:cubicBezTo>
                  <a:pt x="11780" y="3814"/>
                  <a:pt x="11709" y="3861"/>
                  <a:pt x="11646" y="3924"/>
                </a:cubicBezTo>
                <a:cubicBezTo>
                  <a:pt x="11574" y="3997"/>
                  <a:pt x="11509" y="4086"/>
                  <a:pt x="11458" y="4187"/>
                </a:cubicBezTo>
                <a:cubicBezTo>
                  <a:pt x="11455" y="4193"/>
                  <a:pt x="11453" y="4194"/>
                  <a:pt x="11451" y="4199"/>
                </a:cubicBezTo>
                <a:cubicBezTo>
                  <a:pt x="11303" y="4537"/>
                  <a:pt x="11234" y="5041"/>
                  <a:pt x="11234" y="5743"/>
                </a:cubicBezTo>
                <a:cubicBezTo>
                  <a:pt x="11234" y="6925"/>
                  <a:pt x="11304" y="7116"/>
                  <a:pt x="12036" y="7831"/>
                </a:cubicBezTo>
                <a:cubicBezTo>
                  <a:pt x="12604" y="8385"/>
                  <a:pt x="12735" y="9014"/>
                  <a:pt x="12414" y="9680"/>
                </a:cubicBezTo>
                <a:cubicBezTo>
                  <a:pt x="12228" y="10068"/>
                  <a:pt x="12046" y="10180"/>
                  <a:pt x="11699" y="10119"/>
                </a:cubicBezTo>
                <a:cubicBezTo>
                  <a:pt x="11329" y="10055"/>
                  <a:pt x="11228" y="10125"/>
                  <a:pt x="11200" y="10473"/>
                </a:cubicBezTo>
                <a:cubicBezTo>
                  <a:pt x="11180" y="10720"/>
                  <a:pt x="11220" y="10847"/>
                  <a:pt x="11359" y="10931"/>
                </a:cubicBezTo>
                <a:cubicBezTo>
                  <a:pt x="11372" y="10934"/>
                  <a:pt x="11383" y="10942"/>
                  <a:pt x="11395" y="10950"/>
                </a:cubicBezTo>
                <a:cubicBezTo>
                  <a:pt x="11441" y="10972"/>
                  <a:pt x="11492" y="11000"/>
                  <a:pt x="11557" y="11017"/>
                </a:cubicBezTo>
                <a:cubicBezTo>
                  <a:pt x="12553" y="11277"/>
                  <a:pt x="13114" y="10519"/>
                  <a:pt x="13120" y="8923"/>
                </a:cubicBezTo>
                <a:cubicBezTo>
                  <a:pt x="13118" y="8754"/>
                  <a:pt x="13110" y="8579"/>
                  <a:pt x="13099" y="8404"/>
                </a:cubicBezTo>
                <a:cubicBezTo>
                  <a:pt x="13094" y="8314"/>
                  <a:pt x="13089" y="8251"/>
                  <a:pt x="13084" y="8172"/>
                </a:cubicBezTo>
                <a:cubicBezTo>
                  <a:pt x="13065" y="7945"/>
                  <a:pt x="13036" y="7770"/>
                  <a:pt x="13007" y="7587"/>
                </a:cubicBezTo>
                <a:cubicBezTo>
                  <a:pt x="12913" y="7294"/>
                  <a:pt x="12746" y="7087"/>
                  <a:pt x="12453" y="6805"/>
                </a:cubicBezTo>
                <a:cubicBezTo>
                  <a:pt x="12415" y="6769"/>
                  <a:pt x="12393" y="6738"/>
                  <a:pt x="12359" y="6702"/>
                </a:cubicBezTo>
                <a:cubicBezTo>
                  <a:pt x="12352" y="6695"/>
                  <a:pt x="12344" y="6690"/>
                  <a:pt x="12337" y="6683"/>
                </a:cubicBezTo>
                <a:cubicBezTo>
                  <a:pt x="12134" y="6493"/>
                  <a:pt x="11946" y="6248"/>
                  <a:pt x="11945" y="6110"/>
                </a:cubicBezTo>
                <a:cubicBezTo>
                  <a:pt x="11823" y="5840"/>
                  <a:pt x="11783" y="5551"/>
                  <a:pt x="11819" y="5225"/>
                </a:cubicBezTo>
                <a:cubicBezTo>
                  <a:pt x="11819" y="5222"/>
                  <a:pt x="11817" y="5221"/>
                  <a:pt x="11817" y="5218"/>
                </a:cubicBezTo>
                <a:cubicBezTo>
                  <a:pt x="11817" y="5207"/>
                  <a:pt x="11821" y="5199"/>
                  <a:pt x="11822" y="5188"/>
                </a:cubicBezTo>
                <a:cubicBezTo>
                  <a:pt x="11824" y="5169"/>
                  <a:pt x="11821" y="5152"/>
                  <a:pt x="11824" y="5133"/>
                </a:cubicBezTo>
                <a:cubicBezTo>
                  <a:pt x="11825" y="5128"/>
                  <a:pt x="11826" y="5126"/>
                  <a:pt x="11827" y="5121"/>
                </a:cubicBezTo>
                <a:cubicBezTo>
                  <a:pt x="11829" y="5092"/>
                  <a:pt x="11829" y="5060"/>
                  <a:pt x="11836" y="5035"/>
                </a:cubicBezTo>
                <a:cubicBezTo>
                  <a:pt x="11847" y="4998"/>
                  <a:pt x="11862" y="4962"/>
                  <a:pt x="11880" y="4932"/>
                </a:cubicBezTo>
                <a:cubicBezTo>
                  <a:pt x="11883" y="4926"/>
                  <a:pt x="11884" y="4918"/>
                  <a:pt x="11887" y="4913"/>
                </a:cubicBezTo>
                <a:cubicBezTo>
                  <a:pt x="11892" y="4905"/>
                  <a:pt x="11905" y="4903"/>
                  <a:pt x="11911" y="4895"/>
                </a:cubicBezTo>
                <a:cubicBezTo>
                  <a:pt x="11942" y="4847"/>
                  <a:pt x="11993" y="4819"/>
                  <a:pt x="12043" y="4791"/>
                </a:cubicBezTo>
                <a:cubicBezTo>
                  <a:pt x="12130" y="4745"/>
                  <a:pt x="12238" y="4715"/>
                  <a:pt x="12376" y="4712"/>
                </a:cubicBezTo>
                <a:cubicBezTo>
                  <a:pt x="12384" y="4712"/>
                  <a:pt x="12385" y="4706"/>
                  <a:pt x="12393" y="4706"/>
                </a:cubicBezTo>
                <a:cubicBezTo>
                  <a:pt x="12589" y="4706"/>
                  <a:pt x="12728" y="4665"/>
                  <a:pt x="12822" y="4584"/>
                </a:cubicBezTo>
                <a:cubicBezTo>
                  <a:pt x="12850" y="4558"/>
                  <a:pt x="12879" y="4531"/>
                  <a:pt x="12899" y="4498"/>
                </a:cubicBezTo>
                <a:cubicBezTo>
                  <a:pt x="12926" y="4452"/>
                  <a:pt x="12945" y="4408"/>
                  <a:pt x="12954" y="4346"/>
                </a:cubicBezTo>
                <a:cubicBezTo>
                  <a:pt x="12970" y="4241"/>
                  <a:pt x="12964" y="4147"/>
                  <a:pt x="12942" y="4065"/>
                </a:cubicBezTo>
                <a:cubicBezTo>
                  <a:pt x="12935" y="4039"/>
                  <a:pt x="12919" y="4021"/>
                  <a:pt x="12908" y="3998"/>
                </a:cubicBezTo>
                <a:cubicBezTo>
                  <a:pt x="12893" y="3962"/>
                  <a:pt x="12877" y="3925"/>
                  <a:pt x="12855" y="3894"/>
                </a:cubicBezTo>
                <a:cubicBezTo>
                  <a:pt x="12822" y="3851"/>
                  <a:pt x="12783" y="3817"/>
                  <a:pt x="12740" y="3784"/>
                </a:cubicBezTo>
                <a:cubicBezTo>
                  <a:pt x="12739" y="3784"/>
                  <a:pt x="12738" y="3779"/>
                  <a:pt x="12737" y="3778"/>
                </a:cubicBezTo>
                <a:cubicBezTo>
                  <a:pt x="12737" y="3778"/>
                  <a:pt x="12735" y="3778"/>
                  <a:pt x="12735" y="3778"/>
                </a:cubicBezTo>
                <a:cubicBezTo>
                  <a:pt x="12683" y="3739"/>
                  <a:pt x="12614" y="3723"/>
                  <a:pt x="12552" y="3699"/>
                </a:cubicBezTo>
                <a:cubicBezTo>
                  <a:pt x="12453" y="3678"/>
                  <a:pt x="12343" y="3668"/>
                  <a:pt x="12205" y="3668"/>
                </a:cubicBezTo>
                <a:close/>
                <a:moveTo>
                  <a:pt x="19012" y="3686"/>
                </a:moveTo>
                <a:cubicBezTo>
                  <a:pt x="18944" y="3685"/>
                  <a:pt x="18876" y="3684"/>
                  <a:pt x="18807" y="3717"/>
                </a:cubicBezTo>
                <a:cubicBezTo>
                  <a:pt x="18718" y="3758"/>
                  <a:pt x="18632" y="3831"/>
                  <a:pt x="18559" y="3931"/>
                </a:cubicBezTo>
                <a:cubicBezTo>
                  <a:pt x="18495" y="4018"/>
                  <a:pt x="18440" y="4065"/>
                  <a:pt x="18398" y="4065"/>
                </a:cubicBezTo>
                <a:cubicBezTo>
                  <a:pt x="18355" y="4065"/>
                  <a:pt x="18322" y="4018"/>
                  <a:pt x="18301" y="3931"/>
                </a:cubicBezTo>
                <a:cubicBezTo>
                  <a:pt x="18286" y="3869"/>
                  <a:pt x="18246" y="3817"/>
                  <a:pt x="18200" y="3772"/>
                </a:cubicBezTo>
                <a:cubicBezTo>
                  <a:pt x="18187" y="3772"/>
                  <a:pt x="18177" y="3778"/>
                  <a:pt x="18164" y="3778"/>
                </a:cubicBezTo>
                <a:cubicBezTo>
                  <a:pt x="17932" y="3770"/>
                  <a:pt x="17804" y="3802"/>
                  <a:pt x="17740" y="3876"/>
                </a:cubicBezTo>
                <a:lnTo>
                  <a:pt x="17740" y="7306"/>
                </a:lnTo>
                <a:lnTo>
                  <a:pt x="17740" y="10950"/>
                </a:lnTo>
                <a:lnTo>
                  <a:pt x="17995" y="10950"/>
                </a:lnTo>
                <a:cubicBezTo>
                  <a:pt x="17999" y="10949"/>
                  <a:pt x="18001" y="10950"/>
                  <a:pt x="18005" y="10950"/>
                </a:cubicBezTo>
                <a:cubicBezTo>
                  <a:pt x="18035" y="10945"/>
                  <a:pt x="18058" y="10933"/>
                  <a:pt x="18087" y="10931"/>
                </a:cubicBezTo>
                <a:lnTo>
                  <a:pt x="18251" y="10913"/>
                </a:lnTo>
                <a:lnTo>
                  <a:pt x="18251" y="8270"/>
                </a:lnTo>
                <a:cubicBezTo>
                  <a:pt x="18251" y="8261"/>
                  <a:pt x="18251" y="8255"/>
                  <a:pt x="18251" y="8246"/>
                </a:cubicBezTo>
                <a:cubicBezTo>
                  <a:pt x="18251" y="7916"/>
                  <a:pt x="18255" y="7716"/>
                  <a:pt x="18258" y="7458"/>
                </a:cubicBezTo>
                <a:cubicBezTo>
                  <a:pt x="18260" y="7202"/>
                  <a:pt x="18260" y="6906"/>
                  <a:pt x="18265" y="6702"/>
                </a:cubicBezTo>
                <a:cubicBezTo>
                  <a:pt x="18272" y="6409"/>
                  <a:pt x="18281" y="6122"/>
                  <a:pt x="18296" y="5920"/>
                </a:cubicBezTo>
                <a:lnTo>
                  <a:pt x="18296" y="5316"/>
                </a:lnTo>
                <a:lnTo>
                  <a:pt x="18446" y="5176"/>
                </a:lnTo>
                <a:cubicBezTo>
                  <a:pt x="18449" y="5170"/>
                  <a:pt x="18455" y="5163"/>
                  <a:pt x="18458" y="5157"/>
                </a:cubicBezTo>
                <a:cubicBezTo>
                  <a:pt x="18463" y="5148"/>
                  <a:pt x="18469" y="5146"/>
                  <a:pt x="18475" y="5139"/>
                </a:cubicBezTo>
                <a:cubicBezTo>
                  <a:pt x="18476" y="5137"/>
                  <a:pt x="18478" y="5135"/>
                  <a:pt x="18480" y="5133"/>
                </a:cubicBezTo>
                <a:cubicBezTo>
                  <a:pt x="18481" y="5132"/>
                  <a:pt x="18483" y="5128"/>
                  <a:pt x="18484" y="5127"/>
                </a:cubicBezTo>
                <a:cubicBezTo>
                  <a:pt x="18566" y="5013"/>
                  <a:pt x="18671" y="4970"/>
                  <a:pt x="18819" y="4968"/>
                </a:cubicBezTo>
                <a:cubicBezTo>
                  <a:pt x="18824" y="4967"/>
                  <a:pt x="18829" y="4969"/>
                  <a:pt x="18834" y="4968"/>
                </a:cubicBezTo>
                <a:cubicBezTo>
                  <a:pt x="18871" y="4959"/>
                  <a:pt x="18912" y="4944"/>
                  <a:pt x="18945" y="4944"/>
                </a:cubicBezTo>
                <a:cubicBezTo>
                  <a:pt x="18978" y="4944"/>
                  <a:pt x="18999" y="4934"/>
                  <a:pt x="19024" y="4932"/>
                </a:cubicBezTo>
                <a:cubicBezTo>
                  <a:pt x="19146" y="4874"/>
                  <a:pt x="19174" y="4725"/>
                  <a:pt x="19173" y="4321"/>
                </a:cubicBezTo>
                <a:cubicBezTo>
                  <a:pt x="19173" y="3981"/>
                  <a:pt x="19113" y="3765"/>
                  <a:pt x="19012" y="3686"/>
                </a:cubicBezTo>
                <a:close/>
                <a:moveTo>
                  <a:pt x="20388" y="3723"/>
                </a:moveTo>
                <a:cubicBezTo>
                  <a:pt x="20284" y="3720"/>
                  <a:pt x="20195" y="3750"/>
                  <a:pt x="20108" y="3790"/>
                </a:cubicBezTo>
                <a:cubicBezTo>
                  <a:pt x="20084" y="3801"/>
                  <a:pt x="20062" y="3812"/>
                  <a:pt x="20039" y="3827"/>
                </a:cubicBezTo>
                <a:cubicBezTo>
                  <a:pt x="19962" y="3875"/>
                  <a:pt x="19890" y="3942"/>
                  <a:pt x="19819" y="4028"/>
                </a:cubicBezTo>
                <a:cubicBezTo>
                  <a:pt x="19484" y="4492"/>
                  <a:pt x="19290" y="5426"/>
                  <a:pt x="19207" y="6952"/>
                </a:cubicBezTo>
                <a:cubicBezTo>
                  <a:pt x="19196" y="7166"/>
                  <a:pt x="19192" y="7371"/>
                  <a:pt x="19190" y="7574"/>
                </a:cubicBezTo>
                <a:cubicBezTo>
                  <a:pt x="19213" y="7879"/>
                  <a:pt x="19222" y="8196"/>
                  <a:pt x="19222" y="8508"/>
                </a:cubicBezTo>
                <a:cubicBezTo>
                  <a:pt x="19316" y="9728"/>
                  <a:pt x="19618" y="10636"/>
                  <a:pt x="20096" y="11035"/>
                </a:cubicBezTo>
                <a:cubicBezTo>
                  <a:pt x="20118" y="11053"/>
                  <a:pt x="20135" y="11057"/>
                  <a:pt x="20154" y="11072"/>
                </a:cubicBezTo>
                <a:cubicBezTo>
                  <a:pt x="20211" y="11070"/>
                  <a:pt x="20266" y="11067"/>
                  <a:pt x="20328" y="11078"/>
                </a:cubicBezTo>
                <a:cubicBezTo>
                  <a:pt x="20409" y="11071"/>
                  <a:pt x="20500" y="11047"/>
                  <a:pt x="20593" y="11017"/>
                </a:cubicBezTo>
                <a:cubicBezTo>
                  <a:pt x="20717" y="10967"/>
                  <a:pt x="20845" y="10918"/>
                  <a:pt x="20969" y="10827"/>
                </a:cubicBezTo>
                <a:cubicBezTo>
                  <a:pt x="20969" y="10827"/>
                  <a:pt x="20970" y="10828"/>
                  <a:pt x="20971" y="10827"/>
                </a:cubicBezTo>
                <a:cubicBezTo>
                  <a:pt x="20972" y="10827"/>
                  <a:pt x="20973" y="10828"/>
                  <a:pt x="20973" y="10827"/>
                </a:cubicBezTo>
                <a:cubicBezTo>
                  <a:pt x="20995" y="10812"/>
                  <a:pt x="21007" y="10794"/>
                  <a:pt x="21027" y="10779"/>
                </a:cubicBezTo>
                <a:cubicBezTo>
                  <a:pt x="21245" y="10608"/>
                  <a:pt x="21405" y="10415"/>
                  <a:pt x="21480" y="10235"/>
                </a:cubicBezTo>
                <a:cubicBezTo>
                  <a:pt x="21484" y="10220"/>
                  <a:pt x="21493" y="10209"/>
                  <a:pt x="21496" y="10193"/>
                </a:cubicBezTo>
                <a:cubicBezTo>
                  <a:pt x="21511" y="10121"/>
                  <a:pt x="21513" y="10046"/>
                  <a:pt x="21506" y="9961"/>
                </a:cubicBezTo>
                <a:cubicBezTo>
                  <a:pt x="21500" y="9891"/>
                  <a:pt x="21480" y="9849"/>
                  <a:pt x="21465" y="9796"/>
                </a:cubicBezTo>
                <a:cubicBezTo>
                  <a:pt x="21393" y="9713"/>
                  <a:pt x="21228" y="9718"/>
                  <a:pt x="20916" y="9796"/>
                </a:cubicBezTo>
                <a:cubicBezTo>
                  <a:pt x="20749" y="9879"/>
                  <a:pt x="20580" y="9936"/>
                  <a:pt x="20482" y="9912"/>
                </a:cubicBezTo>
                <a:cubicBezTo>
                  <a:pt x="20442" y="9902"/>
                  <a:pt x="20422" y="9882"/>
                  <a:pt x="20398" y="9863"/>
                </a:cubicBezTo>
                <a:cubicBezTo>
                  <a:pt x="20217" y="9839"/>
                  <a:pt x="20123" y="9717"/>
                  <a:pt x="20000" y="9405"/>
                </a:cubicBezTo>
                <a:cubicBezTo>
                  <a:pt x="19872" y="9081"/>
                  <a:pt x="19789" y="8589"/>
                  <a:pt x="19807" y="8264"/>
                </a:cubicBezTo>
                <a:cubicBezTo>
                  <a:pt x="19810" y="8207"/>
                  <a:pt x="19822" y="8176"/>
                  <a:pt x="19827" y="8130"/>
                </a:cubicBezTo>
                <a:cubicBezTo>
                  <a:pt x="19827" y="8050"/>
                  <a:pt x="19819" y="7985"/>
                  <a:pt x="19827" y="7892"/>
                </a:cubicBezTo>
                <a:cubicBezTo>
                  <a:pt x="19829" y="7862"/>
                  <a:pt x="19839" y="7844"/>
                  <a:pt x="19843" y="7818"/>
                </a:cubicBezTo>
                <a:lnTo>
                  <a:pt x="19841" y="7696"/>
                </a:lnTo>
                <a:lnTo>
                  <a:pt x="19882" y="7690"/>
                </a:lnTo>
                <a:cubicBezTo>
                  <a:pt x="19964" y="7558"/>
                  <a:pt x="20168" y="7523"/>
                  <a:pt x="20725" y="7489"/>
                </a:cubicBezTo>
                <a:lnTo>
                  <a:pt x="21600" y="7434"/>
                </a:lnTo>
                <a:lnTo>
                  <a:pt x="21600" y="6988"/>
                </a:lnTo>
                <a:lnTo>
                  <a:pt x="21600" y="6976"/>
                </a:lnTo>
                <a:lnTo>
                  <a:pt x="21571" y="6500"/>
                </a:lnTo>
                <a:cubicBezTo>
                  <a:pt x="21467" y="4969"/>
                  <a:pt x="21303" y="4192"/>
                  <a:pt x="20964" y="3870"/>
                </a:cubicBezTo>
                <a:cubicBezTo>
                  <a:pt x="20862" y="3836"/>
                  <a:pt x="20826" y="3814"/>
                  <a:pt x="20648" y="3766"/>
                </a:cubicBezTo>
                <a:cubicBezTo>
                  <a:pt x="20554" y="3740"/>
                  <a:pt x="20467" y="3725"/>
                  <a:pt x="20388" y="3723"/>
                </a:cubicBezTo>
                <a:close/>
                <a:moveTo>
                  <a:pt x="15294" y="3735"/>
                </a:moveTo>
                <a:cubicBezTo>
                  <a:pt x="15159" y="3713"/>
                  <a:pt x="15018" y="3716"/>
                  <a:pt x="14889" y="3741"/>
                </a:cubicBezTo>
                <a:cubicBezTo>
                  <a:pt x="14762" y="3767"/>
                  <a:pt x="14645" y="3816"/>
                  <a:pt x="14557" y="3894"/>
                </a:cubicBezTo>
                <a:cubicBezTo>
                  <a:pt x="14553" y="3897"/>
                  <a:pt x="14548" y="3897"/>
                  <a:pt x="14545" y="3900"/>
                </a:cubicBezTo>
                <a:cubicBezTo>
                  <a:pt x="14537" y="3907"/>
                  <a:pt x="14528" y="3911"/>
                  <a:pt x="14520" y="3918"/>
                </a:cubicBezTo>
                <a:cubicBezTo>
                  <a:pt x="14415" y="4020"/>
                  <a:pt x="14333" y="4050"/>
                  <a:pt x="14275" y="4022"/>
                </a:cubicBezTo>
                <a:cubicBezTo>
                  <a:pt x="14228" y="4034"/>
                  <a:pt x="14187" y="4032"/>
                  <a:pt x="14166" y="3979"/>
                </a:cubicBezTo>
                <a:cubicBezTo>
                  <a:pt x="14062" y="3715"/>
                  <a:pt x="13768" y="3725"/>
                  <a:pt x="13639" y="3924"/>
                </a:cubicBezTo>
                <a:lnTo>
                  <a:pt x="13639" y="8606"/>
                </a:lnTo>
                <a:lnTo>
                  <a:pt x="13639" y="13415"/>
                </a:lnTo>
                <a:lnTo>
                  <a:pt x="13896" y="13415"/>
                </a:lnTo>
                <a:lnTo>
                  <a:pt x="14077" y="13415"/>
                </a:lnTo>
                <a:cubicBezTo>
                  <a:pt x="14107" y="13343"/>
                  <a:pt x="14125" y="13228"/>
                  <a:pt x="14135" y="13031"/>
                </a:cubicBezTo>
                <a:cubicBezTo>
                  <a:pt x="14145" y="12834"/>
                  <a:pt x="14149" y="12557"/>
                  <a:pt x="14149" y="12158"/>
                </a:cubicBezTo>
                <a:cubicBezTo>
                  <a:pt x="14149" y="11777"/>
                  <a:pt x="14156" y="11416"/>
                  <a:pt x="14166" y="11139"/>
                </a:cubicBezTo>
                <a:cubicBezTo>
                  <a:pt x="14177" y="10861"/>
                  <a:pt x="14191" y="10666"/>
                  <a:pt x="14207" y="10626"/>
                </a:cubicBezTo>
                <a:cubicBezTo>
                  <a:pt x="14207" y="10626"/>
                  <a:pt x="14209" y="10626"/>
                  <a:pt x="14210" y="10626"/>
                </a:cubicBezTo>
                <a:cubicBezTo>
                  <a:pt x="14210" y="10626"/>
                  <a:pt x="14210" y="10620"/>
                  <a:pt x="14210" y="10620"/>
                </a:cubicBezTo>
                <a:cubicBezTo>
                  <a:pt x="14217" y="10601"/>
                  <a:pt x="14254" y="10621"/>
                  <a:pt x="14275" y="10620"/>
                </a:cubicBezTo>
                <a:cubicBezTo>
                  <a:pt x="14328" y="10536"/>
                  <a:pt x="14393" y="10589"/>
                  <a:pt x="14443" y="10699"/>
                </a:cubicBezTo>
                <a:cubicBezTo>
                  <a:pt x="14444" y="10702"/>
                  <a:pt x="14445" y="10703"/>
                  <a:pt x="14446" y="10705"/>
                </a:cubicBezTo>
                <a:cubicBezTo>
                  <a:pt x="14467" y="10720"/>
                  <a:pt x="14492" y="10745"/>
                  <a:pt x="14513" y="10760"/>
                </a:cubicBezTo>
                <a:cubicBezTo>
                  <a:pt x="14561" y="10795"/>
                  <a:pt x="14608" y="10822"/>
                  <a:pt x="14663" y="10876"/>
                </a:cubicBezTo>
                <a:cubicBezTo>
                  <a:pt x="14685" y="10898"/>
                  <a:pt x="14696" y="10906"/>
                  <a:pt x="14716" y="10925"/>
                </a:cubicBezTo>
                <a:cubicBezTo>
                  <a:pt x="14902" y="11080"/>
                  <a:pt x="15086" y="11095"/>
                  <a:pt x="15255" y="10998"/>
                </a:cubicBezTo>
                <a:cubicBezTo>
                  <a:pt x="15324" y="10931"/>
                  <a:pt x="15406" y="10843"/>
                  <a:pt x="15508" y="10718"/>
                </a:cubicBezTo>
                <a:cubicBezTo>
                  <a:pt x="15541" y="10678"/>
                  <a:pt x="15561" y="10654"/>
                  <a:pt x="15586" y="10626"/>
                </a:cubicBezTo>
                <a:cubicBezTo>
                  <a:pt x="15601" y="10597"/>
                  <a:pt x="15619" y="10573"/>
                  <a:pt x="15634" y="10541"/>
                </a:cubicBezTo>
                <a:cubicBezTo>
                  <a:pt x="15635" y="10537"/>
                  <a:pt x="15637" y="10538"/>
                  <a:pt x="15639" y="10534"/>
                </a:cubicBezTo>
                <a:cubicBezTo>
                  <a:pt x="15643" y="10524"/>
                  <a:pt x="15646" y="10508"/>
                  <a:pt x="15651" y="10498"/>
                </a:cubicBezTo>
                <a:cubicBezTo>
                  <a:pt x="15733" y="10313"/>
                  <a:pt x="15803" y="10087"/>
                  <a:pt x="15858" y="9820"/>
                </a:cubicBezTo>
                <a:cubicBezTo>
                  <a:pt x="16209" y="8098"/>
                  <a:pt x="15999" y="4291"/>
                  <a:pt x="15528" y="3833"/>
                </a:cubicBezTo>
                <a:cubicBezTo>
                  <a:pt x="15512" y="3818"/>
                  <a:pt x="15489" y="3815"/>
                  <a:pt x="15472" y="3802"/>
                </a:cubicBezTo>
                <a:cubicBezTo>
                  <a:pt x="15411" y="3782"/>
                  <a:pt x="15359" y="3746"/>
                  <a:pt x="15294" y="3735"/>
                </a:cubicBezTo>
                <a:close/>
                <a:moveTo>
                  <a:pt x="9783" y="3741"/>
                </a:moveTo>
                <a:cubicBezTo>
                  <a:pt x="9655" y="3761"/>
                  <a:pt x="9537" y="3812"/>
                  <a:pt x="9453" y="3882"/>
                </a:cubicBezTo>
                <a:cubicBezTo>
                  <a:pt x="9434" y="3898"/>
                  <a:pt x="9412" y="3900"/>
                  <a:pt x="9393" y="3918"/>
                </a:cubicBezTo>
                <a:cubicBezTo>
                  <a:pt x="9297" y="4011"/>
                  <a:pt x="9221" y="4042"/>
                  <a:pt x="9164" y="4028"/>
                </a:cubicBezTo>
                <a:cubicBezTo>
                  <a:pt x="9154" y="4038"/>
                  <a:pt x="9142" y="4050"/>
                  <a:pt x="9135" y="4053"/>
                </a:cubicBezTo>
                <a:cubicBezTo>
                  <a:pt x="9074" y="4071"/>
                  <a:pt x="9031" y="4047"/>
                  <a:pt x="9005" y="3979"/>
                </a:cubicBezTo>
                <a:cubicBezTo>
                  <a:pt x="8962" y="3871"/>
                  <a:pt x="8815" y="3790"/>
                  <a:pt x="8677" y="3790"/>
                </a:cubicBezTo>
                <a:lnTo>
                  <a:pt x="8511" y="3790"/>
                </a:lnTo>
                <a:lnTo>
                  <a:pt x="8511" y="6897"/>
                </a:lnTo>
                <a:lnTo>
                  <a:pt x="8511" y="7306"/>
                </a:lnTo>
                <a:lnTo>
                  <a:pt x="8511" y="10882"/>
                </a:lnTo>
                <a:cubicBezTo>
                  <a:pt x="8519" y="10889"/>
                  <a:pt x="8521" y="10908"/>
                  <a:pt x="8530" y="10913"/>
                </a:cubicBezTo>
                <a:lnTo>
                  <a:pt x="8730" y="10913"/>
                </a:lnTo>
                <a:lnTo>
                  <a:pt x="8872" y="10913"/>
                </a:lnTo>
                <a:cubicBezTo>
                  <a:pt x="8986" y="10846"/>
                  <a:pt x="9016" y="10438"/>
                  <a:pt x="9034" y="9009"/>
                </a:cubicBezTo>
                <a:lnTo>
                  <a:pt x="9034" y="8160"/>
                </a:lnTo>
                <a:cubicBezTo>
                  <a:pt x="9034" y="7076"/>
                  <a:pt x="9043" y="6421"/>
                  <a:pt x="9065" y="5939"/>
                </a:cubicBezTo>
                <a:lnTo>
                  <a:pt x="9075" y="5102"/>
                </a:lnTo>
                <a:lnTo>
                  <a:pt x="9202" y="5017"/>
                </a:lnTo>
                <a:lnTo>
                  <a:pt x="9212" y="5017"/>
                </a:lnTo>
                <a:lnTo>
                  <a:pt x="9234" y="5005"/>
                </a:lnTo>
                <a:lnTo>
                  <a:pt x="9313" y="4950"/>
                </a:lnTo>
                <a:lnTo>
                  <a:pt x="9458" y="4858"/>
                </a:lnTo>
                <a:cubicBezTo>
                  <a:pt x="9536" y="4810"/>
                  <a:pt x="9601" y="4778"/>
                  <a:pt x="9658" y="4761"/>
                </a:cubicBezTo>
                <a:cubicBezTo>
                  <a:pt x="9715" y="4743"/>
                  <a:pt x="9761" y="4743"/>
                  <a:pt x="9805" y="4761"/>
                </a:cubicBezTo>
                <a:cubicBezTo>
                  <a:pt x="9805" y="4761"/>
                  <a:pt x="9807" y="4760"/>
                  <a:pt x="9807" y="4761"/>
                </a:cubicBezTo>
                <a:cubicBezTo>
                  <a:pt x="9850" y="4778"/>
                  <a:pt x="9890" y="4809"/>
                  <a:pt x="9928" y="4864"/>
                </a:cubicBezTo>
                <a:cubicBezTo>
                  <a:pt x="9967" y="4921"/>
                  <a:pt x="10005" y="4998"/>
                  <a:pt x="10048" y="5096"/>
                </a:cubicBezTo>
                <a:cubicBezTo>
                  <a:pt x="10094" y="5201"/>
                  <a:pt x="10129" y="5301"/>
                  <a:pt x="10157" y="5432"/>
                </a:cubicBezTo>
                <a:cubicBezTo>
                  <a:pt x="10185" y="5563"/>
                  <a:pt x="10205" y="5723"/>
                  <a:pt x="10219" y="5945"/>
                </a:cubicBezTo>
                <a:cubicBezTo>
                  <a:pt x="10234" y="6165"/>
                  <a:pt x="10243" y="6450"/>
                  <a:pt x="10248" y="6824"/>
                </a:cubicBezTo>
                <a:cubicBezTo>
                  <a:pt x="10253" y="7198"/>
                  <a:pt x="10255" y="7668"/>
                  <a:pt x="10255" y="8258"/>
                </a:cubicBezTo>
                <a:lnTo>
                  <a:pt x="10255" y="10950"/>
                </a:lnTo>
                <a:lnTo>
                  <a:pt x="10557" y="10950"/>
                </a:lnTo>
                <a:lnTo>
                  <a:pt x="10766" y="10950"/>
                </a:lnTo>
                <a:lnTo>
                  <a:pt x="10766" y="7782"/>
                </a:lnTo>
                <a:cubicBezTo>
                  <a:pt x="10766" y="5203"/>
                  <a:pt x="10736" y="4532"/>
                  <a:pt x="10598" y="4144"/>
                </a:cubicBezTo>
                <a:cubicBezTo>
                  <a:pt x="10552" y="4017"/>
                  <a:pt x="10482" y="3916"/>
                  <a:pt x="10398" y="3839"/>
                </a:cubicBezTo>
                <a:cubicBezTo>
                  <a:pt x="10312" y="3813"/>
                  <a:pt x="10264" y="3803"/>
                  <a:pt x="10178" y="3772"/>
                </a:cubicBezTo>
                <a:cubicBezTo>
                  <a:pt x="10059" y="3729"/>
                  <a:pt x="9917" y="3721"/>
                  <a:pt x="9783" y="3741"/>
                </a:cubicBezTo>
                <a:close/>
                <a:moveTo>
                  <a:pt x="16549" y="3790"/>
                </a:moveTo>
                <a:lnTo>
                  <a:pt x="16549" y="7349"/>
                </a:lnTo>
                <a:lnTo>
                  <a:pt x="16549" y="10852"/>
                </a:lnTo>
                <a:cubicBezTo>
                  <a:pt x="16577" y="10870"/>
                  <a:pt x="16607" y="10876"/>
                  <a:pt x="16636" y="10888"/>
                </a:cubicBezTo>
                <a:cubicBezTo>
                  <a:pt x="16654" y="10895"/>
                  <a:pt x="16671" y="10908"/>
                  <a:pt x="16689" y="10913"/>
                </a:cubicBezTo>
                <a:lnTo>
                  <a:pt x="16814" y="10913"/>
                </a:lnTo>
                <a:lnTo>
                  <a:pt x="17019" y="10913"/>
                </a:lnTo>
                <a:lnTo>
                  <a:pt x="17019" y="7306"/>
                </a:lnTo>
                <a:lnTo>
                  <a:pt x="17019" y="3790"/>
                </a:lnTo>
                <a:lnTo>
                  <a:pt x="16814" y="3790"/>
                </a:lnTo>
                <a:lnTo>
                  <a:pt x="16549" y="3790"/>
                </a:lnTo>
                <a:close/>
                <a:moveTo>
                  <a:pt x="20427" y="4480"/>
                </a:moveTo>
                <a:cubicBezTo>
                  <a:pt x="20494" y="4464"/>
                  <a:pt x="20565" y="4545"/>
                  <a:pt x="20692" y="4724"/>
                </a:cubicBezTo>
                <a:cubicBezTo>
                  <a:pt x="20987" y="5143"/>
                  <a:pt x="21121" y="6202"/>
                  <a:pt x="20899" y="6378"/>
                </a:cubicBezTo>
                <a:cubicBezTo>
                  <a:pt x="20620" y="6599"/>
                  <a:pt x="19891" y="6731"/>
                  <a:pt x="19853" y="6567"/>
                </a:cubicBezTo>
                <a:cubicBezTo>
                  <a:pt x="19785" y="6271"/>
                  <a:pt x="19960" y="5376"/>
                  <a:pt x="20193" y="4846"/>
                </a:cubicBezTo>
                <a:cubicBezTo>
                  <a:pt x="20296" y="4612"/>
                  <a:pt x="20359" y="4496"/>
                  <a:pt x="20427" y="4480"/>
                </a:cubicBezTo>
                <a:close/>
                <a:moveTo>
                  <a:pt x="14822" y="4736"/>
                </a:moveTo>
                <a:cubicBezTo>
                  <a:pt x="15001" y="4681"/>
                  <a:pt x="15073" y="4821"/>
                  <a:pt x="15241" y="5316"/>
                </a:cubicBezTo>
                <a:cubicBezTo>
                  <a:pt x="15565" y="6270"/>
                  <a:pt x="15578" y="8229"/>
                  <a:pt x="15270" y="9222"/>
                </a:cubicBezTo>
                <a:cubicBezTo>
                  <a:pt x="15050" y="9930"/>
                  <a:pt x="14788" y="10048"/>
                  <a:pt x="14378" y="9631"/>
                </a:cubicBezTo>
                <a:cubicBezTo>
                  <a:pt x="14156" y="9405"/>
                  <a:pt x="14145" y="9275"/>
                  <a:pt x="14173" y="7245"/>
                </a:cubicBezTo>
                <a:lnTo>
                  <a:pt x="14200" y="5102"/>
                </a:lnTo>
                <a:lnTo>
                  <a:pt x="14598" y="4846"/>
                </a:lnTo>
                <a:cubicBezTo>
                  <a:pt x="14689" y="4789"/>
                  <a:pt x="14762" y="4755"/>
                  <a:pt x="14822" y="4736"/>
                </a:cubicBezTo>
                <a:close/>
                <a:moveTo>
                  <a:pt x="17501" y="14349"/>
                </a:moveTo>
                <a:lnTo>
                  <a:pt x="17463" y="14361"/>
                </a:lnTo>
                <a:cubicBezTo>
                  <a:pt x="17440" y="14384"/>
                  <a:pt x="17419" y="14448"/>
                  <a:pt x="17402" y="14557"/>
                </a:cubicBezTo>
                <a:cubicBezTo>
                  <a:pt x="17400" y="14570"/>
                  <a:pt x="17400" y="14597"/>
                  <a:pt x="17398" y="14612"/>
                </a:cubicBezTo>
                <a:cubicBezTo>
                  <a:pt x="17383" y="14720"/>
                  <a:pt x="17372" y="14862"/>
                  <a:pt x="17361" y="15063"/>
                </a:cubicBezTo>
                <a:cubicBezTo>
                  <a:pt x="17354" y="15196"/>
                  <a:pt x="17353" y="15549"/>
                  <a:pt x="17347" y="15729"/>
                </a:cubicBezTo>
                <a:cubicBezTo>
                  <a:pt x="17340" y="16120"/>
                  <a:pt x="17328" y="16387"/>
                  <a:pt x="17328" y="17053"/>
                </a:cubicBezTo>
                <a:cubicBezTo>
                  <a:pt x="17328" y="19263"/>
                  <a:pt x="17357" y="19781"/>
                  <a:pt x="17477" y="19781"/>
                </a:cubicBezTo>
                <a:cubicBezTo>
                  <a:pt x="17586" y="19781"/>
                  <a:pt x="17633" y="19382"/>
                  <a:pt x="17655" y="18286"/>
                </a:cubicBezTo>
                <a:cubicBezTo>
                  <a:pt x="17684" y="16886"/>
                  <a:pt x="17704" y="16791"/>
                  <a:pt x="17945" y="16791"/>
                </a:cubicBezTo>
                <a:cubicBezTo>
                  <a:pt x="18185" y="16791"/>
                  <a:pt x="18203" y="16886"/>
                  <a:pt x="18231" y="18286"/>
                </a:cubicBezTo>
                <a:cubicBezTo>
                  <a:pt x="18254" y="19382"/>
                  <a:pt x="18301" y="19781"/>
                  <a:pt x="18410" y="19781"/>
                </a:cubicBezTo>
                <a:cubicBezTo>
                  <a:pt x="18520" y="19781"/>
                  <a:pt x="18559" y="19440"/>
                  <a:pt x="18559" y="18463"/>
                </a:cubicBezTo>
                <a:cubicBezTo>
                  <a:pt x="18559" y="17132"/>
                  <a:pt x="18485" y="16481"/>
                  <a:pt x="18284" y="16266"/>
                </a:cubicBezTo>
                <a:cubicBezTo>
                  <a:pt x="18246" y="16265"/>
                  <a:pt x="18217" y="16278"/>
                  <a:pt x="18176" y="16272"/>
                </a:cubicBezTo>
                <a:cubicBezTo>
                  <a:pt x="18053" y="16252"/>
                  <a:pt x="17961" y="16232"/>
                  <a:pt x="17892" y="16205"/>
                </a:cubicBezTo>
                <a:cubicBezTo>
                  <a:pt x="17708" y="16218"/>
                  <a:pt x="17681" y="16072"/>
                  <a:pt x="17655" y="15301"/>
                </a:cubicBezTo>
                <a:cubicBezTo>
                  <a:pt x="17646" y="14998"/>
                  <a:pt x="17625" y="14769"/>
                  <a:pt x="17598" y="14605"/>
                </a:cubicBezTo>
                <a:cubicBezTo>
                  <a:pt x="17597" y="14603"/>
                  <a:pt x="17596" y="14602"/>
                  <a:pt x="17595" y="14599"/>
                </a:cubicBezTo>
                <a:cubicBezTo>
                  <a:pt x="17586" y="14549"/>
                  <a:pt x="17577" y="14507"/>
                  <a:pt x="17566" y="14471"/>
                </a:cubicBezTo>
                <a:cubicBezTo>
                  <a:pt x="17565" y="14467"/>
                  <a:pt x="17563" y="14463"/>
                  <a:pt x="17561" y="14459"/>
                </a:cubicBezTo>
                <a:cubicBezTo>
                  <a:pt x="17561" y="14456"/>
                  <a:pt x="17562" y="14456"/>
                  <a:pt x="17561" y="14453"/>
                </a:cubicBezTo>
                <a:cubicBezTo>
                  <a:pt x="17559" y="14447"/>
                  <a:pt x="17556" y="14440"/>
                  <a:pt x="17554" y="14435"/>
                </a:cubicBezTo>
                <a:cubicBezTo>
                  <a:pt x="17541" y="14399"/>
                  <a:pt x="17526" y="14370"/>
                  <a:pt x="17511" y="14355"/>
                </a:cubicBezTo>
                <a:cubicBezTo>
                  <a:pt x="17510" y="14354"/>
                  <a:pt x="17507" y="14350"/>
                  <a:pt x="17506" y="14349"/>
                </a:cubicBezTo>
                <a:cubicBezTo>
                  <a:pt x="17504" y="14348"/>
                  <a:pt x="17503" y="14350"/>
                  <a:pt x="17501" y="14349"/>
                </a:cubicBezTo>
                <a:close/>
                <a:moveTo>
                  <a:pt x="7311" y="14520"/>
                </a:moveTo>
                <a:cubicBezTo>
                  <a:pt x="7300" y="14553"/>
                  <a:pt x="7289" y="14593"/>
                  <a:pt x="7280" y="14642"/>
                </a:cubicBezTo>
                <a:lnTo>
                  <a:pt x="7280" y="17145"/>
                </a:lnTo>
                <a:cubicBezTo>
                  <a:pt x="7280" y="17874"/>
                  <a:pt x="7291" y="18535"/>
                  <a:pt x="7308" y="19012"/>
                </a:cubicBezTo>
                <a:cubicBezTo>
                  <a:pt x="7317" y="19248"/>
                  <a:pt x="7328" y="19441"/>
                  <a:pt x="7340" y="19574"/>
                </a:cubicBezTo>
                <a:cubicBezTo>
                  <a:pt x="7343" y="19616"/>
                  <a:pt x="7348" y="19611"/>
                  <a:pt x="7352" y="19641"/>
                </a:cubicBezTo>
                <a:cubicBezTo>
                  <a:pt x="7360" y="19705"/>
                  <a:pt x="7369" y="19781"/>
                  <a:pt x="7378" y="19781"/>
                </a:cubicBezTo>
                <a:cubicBezTo>
                  <a:pt x="7380" y="19781"/>
                  <a:pt x="7382" y="19776"/>
                  <a:pt x="7383" y="19775"/>
                </a:cubicBezTo>
                <a:cubicBezTo>
                  <a:pt x="7435" y="19754"/>
                  <a:pt x="7489" y="19327"/>
                  <a:pt x="7506" y="18805"/>
                </a:cubicBezTo>
                <a:cubicBezTo>
                  <a:pt x="7515" y="18516"/>
                  <a:pt x="7528" y="18330"/>
                  <a:pt x="7547" y="18182"/>
                </a:cubicBezTo>
                <a:lnTo>
                  <a:pt x="7554" y="17944"/>
                </a:lnTo>
                <a:lnTo>
                  <a:pt x="7614" y="17926"/>
                </a:lnTo>
                <a:cubicBezTo>
                  <a:pt x="7678" y="17804"/>
                  <a:pt x="7781" y="17753"/>
                  <a:pt x="7973" y="17688"/>
                </a:cubicBezTo>
                <a:cubicBezTo>
                  <a:pt x="8464" y="17522"/>
                  <a:pt x="8705" y="16900"/>
                  <a:pt x="8636" y="15985"/>
                </a:cubicBezTo>
                <a:cubicBezTo>
                  <a:pt x="8572" y="15133"/>
                  <a:pt x="8400" y="14857"/>
                  <a:pt x="7829" y="14679"/>
                </a:cubicBezTo>
                <a:lnTo>
                  <a:pt x="7805" y="14667"/>
                </a:lnTo>
                <a:lnTo>
                  <a:pt x="7311" y="14520"/>
                </a:lnTo>
                <a:close/>
                <a:moveTo>
                  <a:pt x="19019" y="14587"/>
                </a:moveTo>
                <a:cubicBezTo>
                  <a:pt x="19012" y="14587"/>
                  <a:pt x="19009" y="14603"/>
                  <a:pt x="19002" y="14605"/>
                </a:cubicBezTo>
                <a:cubicBezTo>
                  <a:pt x="18975" y="14644"/>
                  <a:pt x="18947" y="14666"/>
                  <a:pt x="18923" y="14734"/>
                </a:cubicBezTo>
                <a:cubicBezTo>
                  <a:pt x="18900" y="14797"/>
                  <a:pt x="18885" y="14902"/>
                  <a:pt x="18867" y="14990"/>
                </a:cubicBezTo>
                <a:cubicBezTo>
                  <a:pt x="18871" y="15197"/>
                  <a:pt x="18937" y="15362"/>
                  <a:pt x="19019" y="15362"/>
                </a:cubicBezTo>
                <a:cubicBezTo>
                  <a:pt x="19104" y="15362"/>
                  <a:pt x="19173" y="15186"/>
                  <a:pt x="19173" y="14972"/>
                </a:cubicBezTo>
                <a:cubicBezTo>
                  <a:pt x="19173" y="14757"/>
                  <a:pt x="19104" y="14587"/>
                  <a:pt x="19019" y="14587"/>
                </a:cubicBezTo>
                <a:close/>
                <a:moveTo>
                  <a:pt x="7822" y="15149"/>
                </a:moveTo>
                <a:cubicBezTo>
                  <a:pt x="7893" y="15166"/>
                  <a:pt x="7973" y="15228"/>
                  <a:pt x="8063" y="15332"/>
                </a:cubicBezTo>
                <a:cubicBezTo>
                  <a:pt x="8261" y="15561"/>
                  <a:pt x="8312" y="15788"/>
                  <a:pt x="8287" y="16339"/>
                </a:cubicBezTo>
                <a:cubicBezTo>
                  <a:pt x="8260" y="16920"/>
                  <a:pt x="8198" y="17069"/>
                  <a:pt x="7945" y="17132"/>
                </a:cubicBezTo>
                <a:cubicBezTo>
                  <a:pt x="7564" y="17227"/>
                  <a:pt x="7487" y="17053"/>
                  <a:pt x="7487" y="16095"/>
                </a:cubicBezTo>
                <a:cubicBezTo>
                  <a:pt x="7487" y="15429"/>
                  <a:pt x="7609" y="15096"/>
                  <a:pt x="7822" y="15149"/>
                </a:cubicBezTo>
                <a:close/>
                <a:moveTo>
                  <a:pt x="11537" y="15405"/>
                </a:moveTo>
                <a:cubicBezTo>
                  <a:pt x="11509" y="15411"/>
                  <a:pt x="11481" y="15449"/>
                  <a:pt x="11455" y="15503"/>
                </a:cubicBezTo>
                <a:cubicBezTo>
                  <a:pt x="11451" y="15513"/>
                  <a:pt x="11445" y="15522"/>
                  <a:pt x="11441" y="15533"/>
                </a:cubicBezTo>
                <a:cubicBezTo>
                  <a:pt x="11416" y="15595"/>
                  <a:pt x="11394" y="15675"/>
                  <a:pt x="11376" y="15783"/>
                </a:cubicBezTo>
                <a:cubicBezTo>
                  <a:pt x="11376" y="15785"/>
                  <a:pt x="11374" y="15781"/>
                  <a:pt x="11373" y="15783"/>
                </a:cubicBezTo>
                <a:cubicBezTo>
                  <a:pt x="11373" y="15785"/>
                  <a:pt x="11374" y="15788"/>
                  <a:pt x="11373" y="15790"/>
                </a:cubicBezTo>
                <a:cubicBezTo>
                  <a:pt x="11362" y="15941"/>
                  <a:pt x="11336" y="16057"/>
                  <a:pt x="11301" y="16144"/>
                </a:cubicBezTo>
                <a:cubicBezTo>
                  <a:pt x="11257" y="16438"/>
                  <a:pt x="11237" y="16727"/>
                  <a:pt x="11289" y="16809"/>
                </a:cubicBezTo>
                <a:cubicBezTo>
                  <a:pt x="11340" y="16889"/>
                  <a:pt x="11381" y="17581"/>
                  <a:pt x="11381" y="18347"/>
                </a:cubicBezTo>
                <a:cubicBezTo>
                  <a:pt x="11381" y="19218"/>
                  <a:pt x="11431" y="19785"/>
                  <a:pt x="11511" y="19867"/>
                </a:cubicBezTo>
                <a:cubicBezTo>
                  <a:pt x="11581" y="19939"/>
                  <a:pt x="11701" y="19951"/>
                  <a:pt x="11776" y="19891"/>
                </a:cubicBezTo>
                <a:cubicBezTo>
                  <a:pt x="11843" y="19837"/>
                  <a:pt x="11925" y="19803"/>
                  <a:pt x="11981" y="19793"/>
                </a:cubicBezTo>
                <a:cubicBezTo>
                  <a:pt x="11998" y="19750"/>
                  <a:pt x="12027" y="19689"/>
                  <a:pt x="12039" y="19653"/>
                </a:cubicBezTo>
                <a:cubicBezTo>
                  <a:pt x="12039" y="19651"/>
                  <a:pt x="12040" y="19649"/>
                  <a:pt x="12041" y="19647"/>
                </a:cubicBezTo>
                <a:cubicBezTo>
                  <a:pt x="12051" y="19617"/>
                  <a:pt x="12054" y="19592"/>
                  <a:pt x="12060" y="19568"/>
                </a:cubicBezTo>
                <a:cubicBezTo>
                  <a:pt x="12072" y="19516"/>
                  <a:pt x="12068" y="19484"/>
                  <a:pt x="12065" y="19452"/>
                </a:cubicBezTo>
                <a:cubicBezTo>
                  <a:pt x="12034" y="19388"/>
                  <a:pt x="11987" y="19347"/>
                  <a:pt x="11920" y="19360"/>
                </a:cubicBezTo>
                <a:cubicBezTo>
                  <a:pt x="11919" y="19360"/>
                  <a:pt x="11919" y="19360"/>
                  <a:pt x="11918" y="19360"/>
                </a:cubicBezTo>
                <a:cubicBezTo>
                  <a:pt x="11856" y="19370"/>
                  <a:pt x="11810" y="19305"/>
                  <a:pt x="11776" y="19159"/>
                </a:cubicBezTo>
                <a:cubicBezTo>
                  <a:pt x="11773" y="19147"/>
                  <a:pt x="11769" y="19143"/>
                  <a:pt x="11766" y="19128"/>
                </a:cubicBezTo>
                <a:cubicBezTo>
                  <a:pt x="11765" y="19120"/>
                  <a:pt x="11765" y="19106"/>
                  <a:pt x="11764" y="19098"/>
                </a:cubicBezTo>
                <a:cubicBezTo>
                  <a:pt x="11730" y="18912"/>
                  <a:pt x="11706" y="18612"/>
                  <a:pt x="11684" y="18145"/>
                </a:cubicBezTo>
                <a:cubicBezTo>
                  <a:pt x="11621" y="16772"/>
                  <a:pt x="11641" y="16662"/>
                  <a:pt x="11913" y="16662"/>
                </a:cubicBezTo>
                <a:cubicBezTo>
                  <a:pt x="11959" y="16601"/>
                  <a:pt x="12006" y="16538"/>
                  <a:pt x="12046" y="16449"/>
                </a:cubicBezTo>
                <a:cubicBezTo>
                  <a:pt x="12046" y="16447"/>
                  <a:pt x="12048" y="16444"/>
                  <a:pt x="12048" y="16443"/>
                </a:cubicBezTo>
                <a:cubicBezTo>
                  <a:pt x="12024" y="16370"/>
                  <a:pt x="11972" y="16298"/>
                  <a:pt x="11899" y="16272"/>
                </a:cubicBezTo>
                <a:cubicBezTo>
                  <a:pt x="11782" y="16230"/>
                  <a:pt x="11731" y="16058"/>
                  <a:pt x="11711" y="15716"/>
                </a:cubicBezTo>
                <a:cubicBezTo>
                  <a:pt x="11663" y="15494"/>
                  <a:pt x="11599" y="15392"/>
                  <a:pt x="11537" y="15405"/>
                </a:cubicBezTo>
                <a:close/>
                <a:moveTo>
                  <a:pt x="19072" y="16144"/>
                </a:moveTo>
                <a:cubicBezTo>
                  <a:pt x="19014" y="16144"/>
                  <a:pt x="18969" y="16923"/>
                  <a:pt x="18969" y="17962"/>
                </a:cubicBezTo>
                <a:cubicBezTo>
                  <a:pt x="18969" y="18901"/>
                  <a:pt x="19005" y="19594"/>
                  <a:pt x="19055" y="19726"/>
                </a:cubicBezTo>
                <a:cubicBezTo>
                  <a:pt x="19065" y="19712"/>
                  <a:pt x="19078" y="19715"/>
                  <a:pt x="19087" y="19690"/>
                </a:cubicBezTo>
                <a:cubicBezTo>
                  <a:pt x="19113" y="19611"/>
                  <a:pt x="19129" y="19436"/>
                  <a:pt x="19145" y="19226"/>
                </a:cubicBezTo>
                <a:cubicBezTo>
                  <a:pt x="19145" y="19215"/>
                  <a:pt x="19146" y="19188"/>
                  <a:pt x="19147" y="19177"/>
                </a:cubicBezTo>
                <a:cubicBezTo>
                  <a:pt x="19163" y="18858"/>
                  <a:pt x="19173" y="18448"/>
                  <a:pt x="19173" y="17962"/>
                </a:cubicBezTo>
                <a:cubicBezTo>
                  <a:pt x="19173" y="16923"/>
                  <a:pt x="19131" y="16144"/>
                  <a:pt x="19072" y="16144"/>
                </a:cubicBezTo>
                <a:close/>
                <a:moveTo>
                  <a:pt x="16610" y="16150"/>
                </a:moveTo>
                <a:cubicBezTo>
                  <a:pt x="16451" y="16155"/>
                  <a:pt x="16291" y="16247"/>
                  <a:pt x="16251" y="16412"/>
                </a:cubicBezTo>
                <a:cubicBezTo>
                  <a:pt x="16215" y="16557"/>
                  <a:pt x="16132" y="16585"/>
                  <a:pt x="16065" y="16479"/>
                </a:cubicBezTo>
                <a:cubicBezTo>
                  <a:pt x="15998" y="16373"/>
                  <a:pt x="15793" y="16260"/>
                  <a:pt x="15610" y="16229"/>
                </a:cubicBezTo>
                <a:lnTo>
                  <a:pt x="15277" y="16174"/>
                </a:lnTo>
                <a:lnTo>
                  <a:pt x="15277" y="17975"/>
                </a:lnTo>
                <a:cubicBezTo>
                  <a:pt x="15277" y="17980"/>
                  <a:pt x="15277" y="17981"/>
                  <a:pt x="15277" y="17987"/>
                </a:cubicBezTo>
                <a:cubicBezTo>
                  <a:pt x="15278" y="19008"/>
                  <a:pt x="15323" y="19781"/>
                  <a:pt x="15381" y="19781"/>
                </a:cubicBezTo>
                <a:cubicBezTo>
                  <a:pt x="15437" y="19781"/>
                  <a:pt x="15482" y="19203"/>
                  <a:pt x="15482" y="18493"/>
                </a:cubicBezTo>
                <a:cubicBezTo>
                  <a:pt x="15482" y="17484"/>
                  <a:pt x="15527" y="17141"/>
                  <a:pt x="15682" y="16931"/>
                </a:cubicBezTo>
                <a:cubicBezTo>
                  <a:pt x="15960" y="16553"/>
                  <a:pt x="15988" y="16579"/>
                  <a:pt x="16099" y="17315"/>
                </a:cubicBezTo>
                <a:cubicBezTo>
                  <a:pt x="16153" y="17675"/>
                  <a:pt x="16309" y="18081"/>
                  <a:pt x="16446" y="18213"/>
                </a:cubicBezTo>
                <a:cubicBezTo>
                  <a:pt x="16458" y="18225"/>
                  <a:pt x="16467" y="18242"/>
                  <a:pt x="16480" y="18255"/>
                </a:cubicBezTo>
                <a:cubicBezTo>
                  <a:pt x="16531" y="18306"/>
                  <a:pt x="16573" y="18363"/>
                  <a:pt x="16610" y="18420"/>
                </a:cubicBezTo>
                <a:cubicBezTo>
                  <a:pt x="16629" y="18449"/>
                  <a:pt x="16641" y="18470"/>
                  <a:pt x="16658" y="18499"/>
                </a:cubicBezTo>
                <a:cubicBezTo>
                  <a:pt x="16674" y="18531"/>
                  <a:pt x="16692" y="18564"/>
                  <a:pt x="16704" y="18597"/>
                </a:cubicBezTo>
                <a:cubicBezTo>
                  <a:pt x="16719" y="18632"/>
                  <a:pt x="16747" y="18672"/>
                  <a:pt x="16754" y="18701"/>
                </a:cubicBezTo>
                <a:cubicBezTo>
                  <a:pt x="16787" y="18837"/>
                  <a:pt x="16759" y="18981"/>
                  <a:pt x="16711" y="19116"/>
                </a:cubicBezTo>
                <a:cubicBezTo>
                  <a:pt x="16706" y="19134"/>
                  <a:pt x="16707" y="19146"/>
                  <a:pt x="16701" y="19165"/>
                </a:cubicBezTo>
                <a:cubicBezTo>
                  <a:pt x="16692" y="19193"/>
                  <a:pt x="16678" y="19202"/>
                  <a:pt x="16667" y="19226"/>
                </a:cubicBezTo>
                <a:cubicBezTo>
                  <a:pt x="16654" y="19252"/>
                  <a:pt x="16642" y="19276"/>
                  <a:pt x="16627" y="19299"/>
                </a:cubicBezTo>
                <a:cubicBezTo>
                  <a:pt x="16583" y="19372"/>
                  <a:pt x="16539" y="19422"/>
                  <a:pt x="16487" y="19445"/>
                </a:cubicBezTo>
                <a:cubicBezTo>
                  <a:pt x="16486" y="19446"/>
                  <a:pt x="16485" y="19445"/>
                  <a:pt x="16484" y="19445"/>
                </a:cubicBezTo>
                <a:cubicBezTo>
                  <a:pt x="16483" y="19446"/>
                  <a:pt x="16481" y="19445"/>
                  <a:pt x="16480" y="19445"/>
                </a:cubicBezTo>
                <a:cubicBezTo>
                  <a:pt x="16424" y="19468"/>
                  <a:pt x="16366" y="19471"/>
                  <a:pt x="16308" y="19445"/>
                </a:cubicBezTo>
                <a:cubicBezTo>
                  <a:pt x="16307" y="19444"/>
                  <a:pt x="16305" y="19447"/>
                  <a:pt x="16304" y="19445"/>
                </a:cubicBezTo>
                <a:cubicBezTo>
                  <a:pt x="16191" y="19371"/>
                  <a:pt x="16096" y="19412"/>
                  <a:pt x="16096" y="19531"/>
                </a:cubicBezTo>
                <a:cubicBezTo>
                  <a:pt x="16096" y="19650"/>
                  <a:pt x="16178" y="19795"/>
                  <a:pt x="16277" y="19861"/>
                </a:cubicBezTo>
                <a:cubicBezTo>
                  <a:pt x="16359" y="19915"/>
                  <a:pt x="16412" y="19956"/>
                  <a:pt x="16441" y="19983"/>
                </a:cubicBezTo>
                <a:cubicBezTo>
                  <a:pt x="16458" y="19976"/>
                  <a:pt x="16466" y="19970"/>
                  <a:pt x="16484" y="19964"/>
                </a:cubicBezTo>
                <a:cubicBezTo>
                  <a:pt x="16541" y="19947"/>
                  <a:pt x="16595" y="19908"/>
                  <a:pt x="16651" y="19873"/>
                </a:cubicBezTo>
                <a:cubicBezTo>
                  <a:pt x="16695" y="19835"/>
                  <a:pt x="16704" y="19840"/>
                  <a:pt x="16759" y="19787"/>
                </a:cubicBezTo>
                <a:cubicBezTo>
                  <a:pt x="16809" y="19739"/>
                  <a:pt x="16852" y="19676"/>
                  <a:pt x="16889" y="19604"/>
                </a:cubicBezTo>
                <a:cubicBezTo>
                  <a:pt x="16922" y="19540"/>
                  <a:pt x="16946" y="19469"/>
                  <a:pt x="16969" y="19391"/>
                </a:cubicBezTo>
                <a:cubicBezTo>
                  <a:pt x="17004" y="19237"/>
                  <a:pt x="17019" y="19044"/>
                  <a:pt x="17019" y="18774"/>
                </a:cubicBezTo>
                <a:cubicBezTo>
                  <a:pt x="17019" y="18657"/>
                  <a:pt x="17015" y="18565"/>
                  <a:pt x="17010" y="18475"/>
                </a:cubicBezTo>
                <a:cubicBezTo>
                  <a:pt x="16962" y="18184"/>
                  <a:pt x="16861" y="17924"/>
                  <a:pt x="16704" y="17773"/>
                </a:cubicBezTo>
                <a:cubicBezTo>
                  <a:pt x="16559" y="17635"/>
                  <a:pt x="16476" y="17463"/>
                  <a:pt x="16448" y="17297"/>
                </a:cubicBezTo>
                <a:cubicBezTo>
                  <a:pt x="16439" y="17244"/>
                  <a:pt x="16436" y="17189"/>
                  <a:pt x="16439" y="17138"/>
                </a:cubicBezTo>
                <a:cubicBezTo>
                  <a:pt x="16441" y="17090"/>
                  <a:pt x="16447" y="17048"/>
                  <a:pt x="16460" y="17004"/>
                </a:cubicBezTo>
                <a:cubicBezTo>
                  <a:pt x="16461" y="17003"/>
                  <a:pt x="16462" y="16999"/>
                  <a:pt x="16463" y="16998"/>
                </a:cubicBezTo>
                <a:cubicBezTo>
                  <a:pt x="16463" y="16997"/>
                  <a:pt x="16465" y="16999"/>
                  <a:pt x="16465" y="16998"/>
                </a:cubicBezTo>
                <a:cubicBezTo>
                  <a:pt x="16483" y="16944"/>
                  <a:pt x="16513" y="16900"/>
                  <a:pt x="16547" y="16858"/>
                </a:cubicBezTo>
                <a:cubicBezTo>
                  <a:pt x="16597" y="16795"/>
                  <a:pt x="16661" y="16737"/>
                  <a:pt x="16747" y="16711"/>
                </a:cubicBezTo>
                <a:cubicBezTo>
                  <a:pt x="16832" y="16686"/>
                  <a:pt x="16886" y="16636"/>
                  <a:pt x="16920" y="16583"/>
                </a:cubicBezTo>
                <a:cubicBezTo>
                  <a:pt x="16949" y="16537"/>
                  <a:pt x="16965" y="16488"/>
                  <a:pt x="16961" y="16437"/>
                </a:cubicBezTo>
                <a:cubicBezTo>
                  <a:pt x="16956" y="16418"/>
                  <a:pt x="16954" y="16392"/>
                  <a:pt x="16947" y="16375"/>
                </a:cubicBezTo>
                <a:cubicBezTo>
                  <a:pt x="16921" y="16317"/>
                  <a:pt x="16886" y="16271"/>
                  <a:pt x="16841" y="16241"/>
                </a:cubicBezTo>
                <a:cubicBezTo>
                  <a:pt x="16825" y="16230"/>
                  <a:pt x="16825" y="16216"/>
                  <a:pt x="16812" y="16205"/>
                </a:cubicBezTo>
                <a:cubicBezTo>
                  <a:pt x="16789" y="16190"/>
                  <a:pt x="16754" y="16191"/>
                  <a:pt x="16728" y="16180"/>
                </a:cubicBezTo>
                <a:cubicBezTo>
                  <a:pt x="16688" y="16170"/>
                  <a:pt x="16652" y="16148"/>
                  <a:pt x="16610" y="16150"/>
                </a:cubicBezTo>
                <a:close/>
                <a:moveTo>
                  <a:pt x="9347" y="16156"/>
                </a:moveTo>
                <a:cubicBezTo>
                  <a:pt x="9280" y="16151"/>
                  <a:pt x="9214" y="16175"/>
                  <a:pt x="9149" y="16205"/>
                </a:cubicBezTo>
                <a:cubicBezTo>
                  <a:pt x="9132" y="16214"/>
                  <a:pt x="9114" y="16220"/>
                  <a:pt x="9096" y="16229"/>
                </a:cubicBezTo>
                <a:cubicBezTo>
                  <a:pt x="9031" y="16270"/>
                  <a:pt x="8971" y="16327"/>
                  <a:pt x="8923" y="16406"/>
                </a:cubicBezTo>
                <a:cubicBezTo>
                  <a:pt x="8806" y="16598"/>
                  <a:pt x="8842" y="16653"/>
                  <a:pt x="9087" y="16656"/>
                </a:cubicBezTo>
                <a:cubicBezTo>
                  <a:pt x="9403" y="16660"/>
                  <a:pt x="9702" y="17203"/>
                  <a:pt x="9571" y="17535"/>
                </a:cubicBezTo>
                <a:cubicBezTo>
                  <a:pt x="9534" y="17629"/>
                  <a:pt x="9407" y="17704"/>
                  <a:pt x="9289" y="17706"/>
                </a:cubicBezTo>
                <a:cubicBezTo>
                  <a:pt x="8958" y="17712"/>
                  <a:pt x="8793" y="18098"/>
                  <a:pt x="8793" y="18872"/>
                </a:cubicBezTo>
                <a:cubicBezTo>
                  <a:pt x="8793" y="19204"/>
                  <a:pt x="8842" y="19527"/>
                  <a:pt x="8904" y="19702"/>
                </a:cubicBezTo>
                <a:cubicBezTo>
                  <a:pt x="8931" y="19716"/>
                  <a:pt x="8953" y="19726"/>
                  <a:pt x="8983" y="19738"/>
                </a:cubicBezTo>
                <a:cubicBezTo>
                  <a:pt x="8995" y="19743"/>
                  <a:pt x="9014" y="19746"/>
                  <a:pt x="9027" y="19751"/>
                </a:cubicBezTo>
                <a:cubicBezTo>
                  <a:pt x="9034" y="19753"/>
                  <a:pt x="9047" y="19754"/>
                  <a:pt x="9055" y="19757"/>
                </a:cubicBezTo>
                <a:cubicBezTo>
                  <a:pt x="9136" y="19784"/>
                  <a:pt x="9246" y="19789"/>
                  <a:pt x="9342" y="19806"/>
                </a:cubicBezTo>
                <a:cubicBezTo>
                  <a:pt x="9429" y="19762"/>
                  <a:pt x="9529" y="19733"/>
                  <a:pt x="9614" y="19745"/>
                </a:cubicBezTo>
                <a:cubicBezTo>
                  <a:pt x="9829" y="19774"/>
                  <a:pt x="9846" y="19670"/>
                  <a:pt x="9846" y="18274"/>
                </a:cubicBezTo>
                <a:cubicBezTo>
                  <a:pt x="9846" y="17446"/>
                  <a:pt x="9791" y="16626"/>
                  <a:pt x="9723" y="16455"/>
                </a:cubicBezTo>
                <a:cubicBezTo>
                  <a:pt x="9649" y="16268"/>
                  <a:pt x="9502" y="16166"/>
                  <a:pt x="9347" y="16156"/>
                </a:cubicBezTo>
                <a:close/>
                <a:moveTo>
                  <a:pt x="14443" y="16186"/>
                </a:moveTo>
                <a:cubicBezTo>
                  <a:pt x="14383" y="16178"/>
                  <a:pt x="14324" y="16190"/>
                  <a:pt x="14267" y="16223"/>
                </a:cubicBezTo>
                <a:cubicBezTo>
                  <a:pt x="14234" y="16245"/>
                  <a:pt x="14198" y="16270"/>
                  <a:pt x="14166" y="16308"/>
                </a:cubicBezTo>
                <a:cubicBezTo>
                  <a:pt x="14148" y="16328"/>
                  <a:pt x="14131" y="16350"/>
                  <a:pt x="14113" y="16375"/>
                </a:cubicBezTo>
                <a:cubicBezTo>
                  <a:pt x="14073" y="16436"/>
                  <a:pt x="14037" y="16518"/>
                  <a:pt x="14000" y="16601"/>
                </a:cubicBezTo>
                <a:cubicBezTo>
                  <a:pt x="13895" y="16945"/>
                  <a:pt x="13843" y="17483"/>
                  <a:pt x="13843" y="18249"/>
                </a:cubicBezTo>
                <a:cubicBezTo>
                  <a:pt x="13843" y="19345"/>
                  <a:pt x="13876" y="19575"/>
                  <a:pt x="14072" y="19769"/>
                </a:cubicBezTo>
                <a:cubicBezTo>
                  <a:pt x="14327" y="20021"/>
                  <a:pt x="14759" y="19857"/>
                  <a:pt x="14918" y="19452"/>
                </a:cubicBezTo>
                <a:cubicBezTo>
                  <a:pt x="14925" y="19433"/>
                  <a:pt x="14926" y="19425"/>
                  <a:pt x="14930" y="19409"/>
                </a:cubicBezTo>
                <a:cubicBezTo>
                  <a:pt x="14899" y="19356"/>
                  <a:pt x="14860" y="19321"/>
                  <a:pt x="14810" y="19317"/>
                </a:cubicBezTo>
                <a:cubicBezTo>
                  <a:pt x="14773" y="19325"/>
                  <a:pt x="14754" y="19316"/>
                  <a:pt x="14699" y="19342"/>
                </a:cubicBezTo>
                <a:cubicBezTo>
                  <a:pt x="14684" y="19349"/>
                  <a:pt x="14672" y="19348"/>
                  <a:pt x="14658" y="19354"/>
                </a:cubicBezTo>
                <a:cubicBezTo>
                  <a:pt x="14612" y="19372"/>
                  <a:pt x="14568" y="19384"/>
                  <a:pt x="14530" y="19384"/>
                </a:cubicBezTo>
                <a:cubicBezTo>
                  <a:pt x="14509" y="19385"/>
                  <a:pt x="14490" y="19378"/>
                  <a:pt x="14470" y="19372"/>
                </a:cubicBezTo>
                <a:cubicBezTo>
                  <a:pt x="14448" y="19365"/>
                  <a:pt x="14425" y="19357"/>
                  <a:pt x="14405" y="19342"/>
                </a:cubicBezTo>
                <a:cubicBezTo>
                  <a:pt x="14404" y="19341"/>
                  <a:pt x="14403" y="19342"/>
                  <a:pt x="14402" y="19342"/>
                </a:cubicBezTo>
                <a:cubicBezTo>
                  <a:pt x="14395" y="19336"/>
                  <a:pt x="14388" y="19324"/>
                  <a:pt x="14381" y="19317"/>
                </a:cubicBezTo>
                <a:cubicBezTo>
                  <a:pt x="14352" y="19291"/>
                  <a:pt x="14325" y="19264"/>
                  <a:pt x="14299" y="19220"/>
                </a:cubicBezTo>
                <a:cubicBezTo>
                  <a:pt x="14266" y="19163"/>
                  <a:pt x="14233" y="19092"/>
                  <a:pt x="14202" y="19006"/>
                </a:cubicBezTo>
                <a:cubicBezTo>
                  <a:pt x="14142" y="18837"/>
                  <a:pt x="14104" y="18690"/>
                  <a:pt x="14089" y="18560"/>
                </a:cubicBezTo>
                <a:cubicBezTo>
                  <a:pt x="14089" y="18559"/>
                  <a:pt x="14089" y="18556"/>
                  <a:pt x="14089" y="18554"/>
                </a:cubicBezTo>
                <a:cubicBezTo>
                  <a:pt x="14075" y="18425"/>
                  <a:pt x="14084" y="18319"/>
                  <a:pt x="14116" y="18231"/>
                </a:cubicBezTo>
                <a:cubicBezTo>
                  <a:pt x="14147" y="18141"/>
                  <a:pt x="14202" y="18074"/>
                  <a:pt x="14280" y="18029"/>
                </a:cubicBezTo>
                <a:cubicBezTo>
                  <a:pt x="14354" y="17986"/>
                  <a:pt x="14449" y="17962"/>
                  <a:pt x="14566" y="17962"/>
                </a:cubicBezTo>
                <a:cubicBezTo>
                  <a:pt x="14571" y="17962"/>
                  <a:pt x="14573" y="17962"/>
                  <a:pt x="14578" y="17962"/>
                </a:cubicBezTo>
                <a:cubicBezTo>
                  <a:pt x="14811" y="17960"/>
                  <a:pt x="14912" y="17909"/>
                  <a:pt x="14949" y="17724"/>
                </a:cubicBezTo>
                <a:cubicBezTo>
                  <a:pt x="14951" y="17710"/>
                  <a:pt x="14954" y="17698"/>
                  <a:pt x="14954" y="17682"/>
                </a:cubicBezTo>
                <a:cubicBezTo>
                  <a:pt x="14957" y="17661"/>
                  <a:pt x="14957" y="17631"/>
                  <a:pt x="14959" y="17608"/>
                </a:cubicBezTo>
                <a:cubicBezTo>
                  <a:pt x="14957" y="17505"/>
                  <a:pt x="14951" y="17380"/>
                  <a:pt x="14937" y="17206"/>
                </a:cubicBezTo>
                <a:cubicBezTo>
                  <a:pt x="14933" y="17150"/>
                  <a:pt x="14933" y="17100"/>
                  <a:pt x="14930" y="17047"/>
                </a:cubicBezTo>
                <a:cubicBezTo>
                  <a:pt x="14877" y="16721"/>
                  <a:pt x="14772" y="16441"/>
                  <a:pt x="14639" y="16284"/>
                </a:cubicBezTo>
                <a:cubicBezTo>
                  <a:pt x="14626" y="16274"/>
                  <a:pt x="14612" y="16257"/>
                  <a:pt x="14600" y="16247"/>
                </a:cubicBezTo>
                <a:cubicBezTo>
                  <a:pt x="14545" y="16206"/>
                  <a:pt x="14504" y="16198"/>
                  <a:pt x="14460" y="16186"/>
                </a:cubicBezTo>
                <a:cubicBezTo>
                  <a:pt x="14455" y="16185"/>
                  <a:pt x="14451" y="16187"/>
                  <a:pt x="14446" y="16186"/>
                </a:cubicBezTo>
                <a:cubicBezTo>
                  <a:pt x="14445" y="16186"/>
                  <a:pt x="14444" y="16186"/>
                  <a:pt x="14443" y="16186"/>
                </a:cubicBezTo>
                <a:close/>
                <a:moveTo>
                  <a:pt x="19887" y="16211"/>
                </a:moveTo>
                <a:lnTo>
                  <a:pt x="19583" y="16223"/>
                </a:lnTo>
                <a:lnTo>
                  <a:pt x="19583" y="18786"/>
                </a:lnTo>
                <a:cubicBezTo>
                  <a:pt x="19583" y="19756"/>
                  <a:pt x="19593" y="20332"/>
                  <a:pt x="19612" y="20721"/>
                </a:cubicBezTo>
                <a:cubicBezTo>
                  <a:pt x="19627" y="20968"/>
                  <a:pt x="19648" y="21150"/>
                  <a:pt x="19675" y="21252"/>
                </a:cubicBezTo>
                <a:cubicBezTo>
                  <a:pt x="19691" y="21299"/>
                  <a:pt x="19707" y="21338"/>
                  <a:pt x="19730" y="21338"/>
                </a:cubicBezTo>
                <a:cubicBezTo>
                  <a:pt x="19798" y="21338"/>
                  <a:pt x="19853" y="21112"/>
                  <a:pt x="19884" y="20819"/>
                </a:cubicBezTo>
                <a:cubicBezTo>
                  <a:pt x="19886" y="20787"/>
                  <a:pt x="19888" y="20774"/>
                  <a:pt x="19889" y="20739"/>
                </a:cubicBezTo>
                <a:cubicBezTo>
                  <a:pt x="19915" y="20137"/>
                  <a:pt x="19962" y="19867"/>
                  <a:pt x="20041" y="19867"/>
                </a:cubicBezTo>
                <a:cubicBezTo>
                  <a:pt x="20066" y="19867"/>
                  <a:pt x="20086" y="19889"/>
                  <a:pt x="20101" y="19928"/>
                </a:cubicBezTo>
                <a:cubicBezTo>
                  <a:pt x="20139" y="19909"/>
                  <a:pt x="20181" y="19899"/>
                  <a:pt x="20236" y="19897"/>
                </a:cubicBezTo>
                <a:cubicBezTo>
                  <a:pt x="20515" y="19885"/>
                  <a:pt x="20701" y="19494"/>
                  <a:pt x="20776" y="18768"/>
                </a:cubicBezTo>
                <a:cubicBezTo>
                  <a:pt x="20785" y="18684"/>
                  <a:pt x="20782" y="18567"/>
                  <a:pt x="20788" y="18475"/>
                </a:cubicBezTo>
                <a:cubicBezTo>
                  <a:pt x="20798" y="18286"/>
                  <a:pt x="20812" y="18097"/>
                  <a:pt x="20810" y="17901"/>
                </a:cubicBezTo>
                <a:cubicBezTo>
                  <a:pt x="20807" y="17620"/>
                  <a:pt x="20791" y="17341"/>
                  <a:pt x="20764" y="17102"/>
                </a:cubicBezTo>
                <a:cubicBezTo>
                  <a:pt x="20751" y="16991"/>
                  <a:pt x="20733" y="16894"/>
                  <a:pt x="20716" y="16803"/>
                </a:cubicBezTo>
                <a:cubicBezTo>
                  <a:pt x="20624" y="16436"/>
                  <a:pt x="20448" y="16275"/>
                  <a:pt x="20190" y="16235"/>
                </a:cubicBezTo>
                <a:cubicBezTo>
                  <a:pt x="20187" y="16237"/>
                  <a:pt x="20185" y="16239"/>
                  <a:pt x="20181" y="16241"/>
                </a:cubicBezTo>
                <a:cubicBezTo>
                  <a:pt x="20065" y="16300"/>
                  <a:pt x="19972" y="16287"/>
                  <a:pt x="19887" y="16211"/>
                </a:cubicBezTo>
                <a:close/>
                <a:moveTo>
                  <a:pt x="10255" y="16229"/>
                </a:moveTo>
                <a:lnTo>
                  <a:pt x="10255" y="18005"/>
                </a:lnTo>
                <a:cubicBezTo>
                  <a:pt x="10255" y="18949"/>
                  <a:pt x="10294" y="19652"/>
                  <a:pt x="10347" y="19745"/>
                </a:cubicBezTo>
                <a:cubicBezTo>
                  <a:pt x="10376" y="19694"/>
                  <a:pt x="10402" y="19616"/>
                  <a:pt x="10422" y="19470"/>
                </a:cubicBezTo>
                <a:cubicBezTo>
                  <a:pt x="10422" y="19469"/>
                  <a:pt x="10422" y="19465"/>
                  <a:pt x="10422" y="19464"/>
                </a:cubicBezTo>
                <a:cubicBezTo>
                  <a:pt x="10430" y="19401"/>
                  <a:pt x="10430" y="19252"/>
                  <a:pt x="10436" y="19171"/>
                </a:cubicBezTo>
                <a:cubicBezTo>
                  <a:pt x="10447" y="18964"/>
                  <a:pt x="10460" y="18754"/>
                  <a:pt x="10460" y="18487"/>
                </a:cubicBezTo>
                <a:cubicBezTo>
                  <a:pt x="10460" y="17472"/>
                  <a:pt x="10505" y="17118"/>
                  <a:pt x="10665" y="16864"/>
                </a:cubicBezTo>
                <a:cubicBezTo>
                  <a:pt x="10951" y="16412"/>
                  <a:pt x="10920" y="16229"/>
                  <a:pt x="10561" y="16229"/>
                </a:cubicBezTo>
                <a:lnTo>
                  <a:pt x="10255" y="16229"/>
                </a:lnTo>
                <a:close/>
                <a:moveTo>
                  <a:pt x="12894" y="16241"/>
                </a:moveTo>
                <a:cubicBezTo>
                  <a:pt x="12864" y="16246"/>
                  <a:pt x="12841" y="16239"/>
                  <a:pt x="12810" y="16247"/>
                </a:cubicBezTo>
                <a:lnTo>
                  <a:pt x="12407" y="16351"/>
                </a:lnTo>
                <a:lnTo>
                  <a:pt x="12407" y="17975"/>
                </a:lnTo>
                <a:cubicBezTo>
                  <a:pt x="12407" y="18518"/>
                  <a:pt x="12418" y="18942"/>
                  <a:pt x="12436" y="19238"/>
                </a:cubicBezTo>
                <a:cubicBezTo>
                  <a:pt x="12454" y="19530"/>
                  <a:pt x="12478" y="19703"/>
                  <a:pt x="12504" y="19738"/>
                </a:cubicBezTo>
                <a:cubicBezTo>
                  <a:pt x="12512" y="19750"/>
                  <a:pt x="12522" y="19720"/>
                  <a:pt x="12530" y="19702"/>
                </a:cubicBezTo>
                <a:cubicBezTo>
                  <a:pt x="12534" y="19693"/>
                  <a:pt x="12538" y="19704"/>
                  <a:pt x="12542" y="19690"/>
                </a:cubicBezTo>
                <a:cubicBezTo>
                  <a:pt x="12557" y="19630"/>
                  <a:pt x="12573" y="19489"/>
                  <a:pt x="12586" y="19336"/>
                </a:cubicBezTo>
                <a:cubicBezTo>
                  <a:pt x="12586" y="19334"/>
                  <a:pt x="12585" y="19326"/>
                  <a:pt x="12586" y="19323"/>
                </a:cubicBezTo>
                <a:cubicBezTo>
                  <a:pt x="12606" y="19082"/>
                  <a:pt x="12621" y="18764"/>
                  <a:pt x="12631" y="18286"/>
                </a:cubicBezTo>
                <a:cubicBezTo>
                  <a:pt x="12660" y="16886"/>
                  <a:pt x="12680" y="16791"/>
                  <a:pt x="12920" y="16791"/>
                </a:cubicBezTo>
                <a:cubicBezTo>
                  <a:pt x="12976" y="16791"/>
                  <a:pt x="13016" y="16804"/>
                  <a:pt x="13051" y="16827"/>
                </a:cubicBezTo>
                <a:cubicBezTo>
                  <a:pt x="13059" y="16833"/>
                  <a:pt x="13065" y="16849"/>
                  <a:pt x="13072" y="16858"/>
                </a:cubicBezTo>
                <a:cubicBezTo>
                  <a:pt x="13085" y="16871"/>
                  <a:pt x="13101" y="16875"/>
                  <a:pt x="13111" y="16900"/>
                </a:cubicBezTo>
                <a:cubicBezTo>
                  <a:pt x="13116" y="16915"/>
                  <a:pt x="13118" y="16946"/>
                  <a:pt x="13123" y="16968"/>
                </a:cubicBezTo>
                <a:cubicBezTo>
                  <a:pt x="13173" y="17145"/>
                  <a:pt x="13191" y="17500"/>
                  <a:pt x="13207" y="18286"/>
                </a:cubicBezTo>
                <a:cubicBezTo>
                  <a:pt x="13230" y="19382"/>
                  <a:pt x="13276" y="19781"/>
                  <a:pt x="13386" y="19781"/>
                </a:cubicBezTo>
                <a:cubicBezTo>
                  <a:pt x="13572" y="19781"/>
                  <a:pt x="13594" y="17092"/>
                  <a:pt x="13424" y="16540"/>
                </a:cubicBezTo>
                <a:cubicBezTo>
                  <a:pt x="13394" y="16495"/>
                  <a:pt x="13366" y="16446"/>
                  <a:pt x="13335" y="16406"/>
                </a:cubicBezTo>
                <a:cubicBezTo>
                  <a:pt x="13240" y="16308"/>
                  <a:pt x="13077" y="16241"/>
                  <a:pt x="12894" y="16241"/>
                </a:cubicBezTo>
                <a:close/>
                <a:moveTo>
                  <a:pt x="20142" y="16705"/>
                </a:moveTo>
                <a:cubicBezTo>
                  <a:pt x="20359" y="16677"/>
                  <a:pt x="20514" y="17310"/>
                  <a:pt x="20484" y="18200"/>
                </a:cubicBezTo>
                <a:cubicBezTo>
                  <a:pt x="20461" y="18908"/>
                  <a:pt x="20405" y="19150"/>
                  <a:pt x="20246" y="19207"/>
                </a:cubicBezTo>
                <a:cubicBezTo>
                  <a:pt x="19957" y="19312"/>
                  <a:pt x="19892" y="19076"/>
                  <a:pt x="19892" y="17914"/>
                </a:cubicBezTo>
                <a:cubicBezTo>
                  <a:pt x="19892" y="17257"/>
                  <a:pt x="19944" y="16853"/>
                  <a:pt x="20046" y="16754"/>
                </a:cubicBezTo>
                <a:cubicBezTo>
                  <a:pt x="20079" y="16722"/>
                  <a:pt x="20111" y="16709"/>
                  <a:pt x="20142" y="16705"/>
                </a:cubicBezTo>
                <a:close/>
                <a:moveTo>
                  <a:pt x="9400" y="18023"/>
                </a:moveTo>
                <a:cubicBezTo>
                  <a:pt x="9426" y="18016"/>
                  <a:pt x="9450" y="18022"/>
                  <a:pt x="9472" y="18042"/>
                </a:cubicBezTo>
                <a:cubicBezTo>
                  <a:pt x="9651" y="18193"/>
                  <a:pt x="9624" y="19008"/>
                  <a:pt x="9431" y="19268"/>
                </a:cubicBezTo>
                <a:cubicBezTo>
                  <a:pt x="9175" y="19616"/>
                  <a:pt x="9131" y="19595"/>
                  <a:pt x="9055" y="19098"/>
                </a:cubicBezTo>
                <a:cubicBezTo>
                  <a:pt x="8997" y="18709"/>
                  <a:pt x="9221" y="18073"/>
                  <a:pt x="9400" y="18023"/>
                </a:cubicBezTo>
                <a:close/>
              </a:path>
            </a:pathLst>
          </a:custGeom>
          <a:noFill/>
          <a:ln>
            <a:noFill/>
          </a:ln>
        </p:spPr>
      </p:pic>
      <p:sp>
        <p:nvSpPr>
          <p:cNvPr id="24" name="Google Shape;24;p1"/>
          <p:cNvSpPr/>
          <p:nvPr/>
        </p:nvSpPr>
        <p:spPr>
          <a:xfrm>
            <a:off x="6345947" y="4553635"/>
            <a:ext cx="312906"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535353"/>
              </a:buClr>
              <a:buSzPts val="3600"/>
              <a:buFont typeface="Gill Sans"/>
              <a:buNone/>
            </a:pPr>
            <a:r>
              <a:rPr b="0" i="0" lang="en-US" sz="3600" u="none" cap="none" strike="noStrike">
                <a:solidFill>
                  <a:srgbClr val="535353"/>
                </a:solidFill>
                <a:latin typeface="Gill Sans"/>
                <a:ea typeface="Gill Sans"/>
                <a:cs typeface="Gill Sans"/>
                <a:sym typeface="Gill Sans"/>
              </a:rPr>
              <a:t> </a:t>
            </a:r>
            <a:endParaRPr b="0" i="0" sz="1400" u="none" cap="none" strike="noStrike">
              <a:solidFill>
                <a:srgbClr val="000000"/>
              </a:solidFill>
              <a:latin typeface="Arial"/>
              <a:ea typeface="Arial"/>
              <a:cs typeface="Arial"/>
              <a:sym typeface="Arial"/>
            </a:endParaRPr>
          </a:p>
        </p:txBody>
      </p:sp>
      <p:pic>
        <p:nvPicPr>
          <p:cNvPr id="25" name="Google Shape;25;p1"/>
          <p:cNvPicPr preferRelativeResize="0"/>
          <p:nvPr/>
        </p:nvPicPr>
        <p:blipFill rotWithShape="1">
          <a:blip r:embed="rId4">
            <a:alphaModFix/>
          </a:blip>
          <a:srcRect b="0" l="0" r="0" t="0"/>
          <a:stretch/>
        </p:blipFill>
        <p:spPr>
          <a:xfrm>
            <a:off x="5033463" y="3138302"/>
            <a:ext cx="3110425" cy="4400626"/>
          </a:xfrm>
          <a:prstGeom prst="rect">
            <a:avLst/>
          </a:prstGeom>
          <a:noFill/>
          <a:ln>
            <a:noFill/>
          </a:ln>
        </p:spPr>
      </p:pic>
      <p:sp>
        <p:nvSpPr>
          <p:cNvPr id="26" name="Google Shape;26;p1"/>
          <p:cNvSpPr txBox="1"/>
          <p:nvPr>
            <p:ph type="title"/>
          </p:nvPr>
        </p:nvSpPr>
        <p:spPr>
          <a:xfrm>
            <a:off x="-96050" y="7814725"/>
            <a:ext cx="8749200" cy="10989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sz="5700"/>
              <a:t>Thursday</a:t>
            </a:r>
            <a:r>
              <a:rPr lang="en-US" sz="5700"/>
              <a:t> 8th February, 2024</a:t>
            </a:r>
            <a:endParaRPr sz="57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 name="Shape 30"/>
        <p:cNvGrpSpPr/>
        <p:nvPr/>
      </p:nvGrpSpPr>
      <p:grpSpPr>
        <a:xfrm>
          <a:off x="0" y="0"/>
          <a:ext cx="0" cy="0"/>
          <a:chOff x="0" y="0"/>
          <a:chExt cx="0" cy="0"/>
        </a:xfrm>
      </p:grpSpPr>
      <p:sp>
        <p:nvSpPr>
          <p:cNvPr id="31" name="Google Shape;31;ga3bf37393d_0_20"/>
          <p:cNvSpPr txBox="1"/>
          <p:nvPr>
            <p:ph type="title"/>
          </p:nvPr>
        </p:nvSpPr>
        <p:spPr>
          <a:xfrm>
            <a:off x="355550" y="472925"/>
            <a:ext cx="12293700" cy="10989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a:t>What are the SATS tests?</a:t>
            </a:r>
            <a:endParaRPr/>
          </a:p>
        </p:txBody>
      </p:sp>
      <p:sp>
        <p:nvSpPr>
          <p:cNvPr id="32" name="Google Shape;32;ga3bf37393d_0_20"/>
          <p:cNvSpPr txBox="1"/>
          <p:nvPr>
            <p:ph idx="1" type="body"/>
          </p:nvPr>
        </p:nvSpPr>
        <p:spPr>
          <a:xfrm>
            <a:off x="355600" y="2045450"/>
            <a:ext cx="12293700" cy="6933000"/>
          </a:xfrm>
          <a:prstGeom prst="rect">
            <a:avLst/>
          </a:prstGeom>
          <a:noFill/>
          <a:ln>
            <a:noFill/>
          </a:ln>
        </p:spPr>
        <p:txBody>
          <a:bodyPr anchorCtr="0" anchor="t" bIns="50800" lIns="50800" spcFirstLastPara="1" rIns="50800" wrap="square" tIns="50800">
            <a:noAutofit/>
          </a:bodyPr>
          <a:lstStyle/>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The end of KS2 assessments are sometimes informally referred to as ‘SATS’.</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SATS week across the country begins on </a:t>
            </a:r>
            <a:r>
              <a:rPr b="1" lang="en-US" sz="2700">
                <a:solidFill>
                  <a:srgbClr val="7030A0"/>
                </a:solidFill>
                <a:latin typeface="Century Gothic"/>
                <a:ea typeface="Century Gothic"/>
                <a:cs typeface="Century Gothic"/>
                <a:sym typeface="Century Gothic"/>
              </a:rPr>
              <a:t>13th May 2024</a:t>
            </a:r>
            <a:endParaRPr b="1" sz="27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Pupils will complete test papers in some of the areas that have to be assessed. Other areas, like writing, are assessed using evidence collected by the teacher over a longer period of time.</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lang="en-US" sz="2700">
                <a:solidFill>
                  <a:srgbClr val="000000"/>
                </a:solidFill>
                <a:latin typeface="Century Gothic"/>
                <a:ea typeface="Century Gothic"/>
                <a:cs typeface="Century Gothic"/>
                <a:sym typeface="Century Gothic"/>
              </a:rPr>
              <a:t>•</a:t>
            </a:r>
            <a:r>
              <a:rPr b="1" lang="en-US" sz="2700">
                <a:solidFill>
                  <a:srgbClr val="002060"/>
                </a:solidFill>
                <a:latin typeface="Century Gothic"/>
                <a:ea typeface="Century Gothic"/>
                <a:cs typeface="Century Gothic"/>
                <a:sym typeface="Century Gothic"/>
              </a:rPr>
              <a:t>Pupils will complete SATS test papers in:</a:t>
            </a:r>
            <a:endParaRPr b="1" sz="2700">
              <a:solidFill>
                <a:srgbClr val="00206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Reading</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Grammar, Punctuation &amp; Vocabulary</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Spelling</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Arithmetic</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rPr b="1" lang="en-US" sz="2300">
                <a:solidFill>
                  <a:srgbClr val="7030A0"/>
                </a:solidFill>
                <a:latin typeface="Century Gothic"/>
                <a:ea typeface="Century Gothic"/>
                <a:cs typeface="Century Gothic"/>
                <a:sym typeface="Century Gothic"/>
              </a:rPr>
              <a:t>- Mathematical Reasoning – 2 papers</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t/>
            </a:r>
            <a:endParaRPr b="1" sz="2300">
              <a:solidFill>
                <a:srgbClr val="7030A0"/>
              </a:solidFill>
              <a:latin typeface="Century Gothic"/>
              <a:ea typeface="Century Gothic"/>
              <a:cs typeface="Century Gothic"/>
              <a:sym typeface="Century Gothic"/>
            </a:endParaRPr>
          </a:p>
          <a:p>
            <a:pPr indent="0" lvl="0" marL="0" rtl="0" algn="l">
              <a:lnSpc>
                <a:spcPct val="115000"/>
              </a:lnSpc>
              <a:spcBef>
                <a:spcPts val="0"/>
              </a:spcBef>
              <a:spcAft>
                <a:spcPts val="0"/>
              </a:spcAft>
              <a:buSzPts val="3800"/>
              <a:buNone/>
            </a:pPr>
            <a:r>
              <a:t/>
            </a:r>
            <a:endParaRPr b="1" sz="2300">
              <a:solidFill>
                <a:srgbClr val="7030A0"/>
              </a:solidFill>
              <a:latin typeface="Century Gothic"/>
              <a:ea typeface="Century Gothic"/>
              <a:cs typeface="Century Gothic"/>
              <a:sym typeface="Century Gothic"/>
            </a:endParaRPr>
          </a:p>
          <a:p>
            <a:pPr indent="0" lvl="0" marL="0" rtl="0" algn="ctr">
              <a:lnSpc>
                <a:spcPct val="100000"/>
              </a:lnSpc>
              <a:spcBef>
                <a:spcPts val="0"/>
              </a:spcBef>
              <a:spcAft>
                <a:spcPts val="0"/>
              </a:spcAft>
              <a:buSzPts val="3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2"/>
          <p:cNvSpPr/>
          <p:nvPr/>
        </p:nvSpPr>
        <p:spPr>
          <a:xfrm>
            <a:off x="521548" y="503485"/>
            <a:ext cx="11975253" cy="1018257"/>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Helvetica Neue"/>
              <a:ea typeface="Helvetica Neue"/>
              <a:cs typeface="Helvetica Neue"/>
              <a:sym typeface="Helvetica Neue"/>
            </a:endParaRPr>
          </a:p>
        </p:txBody>
      </p:sp>
      <p:sp>
        <p:nvSpPr>
          <p:cNvPr id="38" name="Google Shape;38;p12"/>
          <p:cNvSpPr/>
          <p:nvPr/>
        </p:nvSpPr>
        <p:spPr>
          <a:xfrm>
            <a:off x="522848" y="641501"/>
            <a:ext cx="3214341" cy="8802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READING</a:t>
            </a:r>
            <a:endParaRPr b="1" i="0" sz="5120" u="none" cap="none" strike="noStrike">
              <a:solidFill>
                <a:srgbClr val="47505E"/>
              </a:solidFill>
              <a:latin typeface="Helvetica Neue"/>
              <a:ea typeface="Helvetica Neue"/>
              <a:cs typeface="Helvetica Neue"/>
              <a:sym typeface="Helvetica Neue"/>
            </a:endParaRPr>
          </a:p>
        </p:txBody>
      </p:sp>
      <p:sp>
        <p:nvSpPr>
          <p:cNvPr id="39" name="Google Shape;39;p12"/>
          <p:cNvSpPr/>
          <p:nvPr/>
        </p:nvSpPr>
        <p:spPr>
          <a:xfrm>
            <a:off x="521548" y="1675271"/>
            <a:ext cx="11988800" cy="7579361"/>
          </a:xfrm>
          <a:prstGeom prst="rect">
            <a:avLst/>
          </a:prstGeom>
          <a:solidFill>
            <a:schemeClr val="lt1"/>
          </a:solidFill>
          <a:ln>
            <a:noFill/>
          </a:ln>
        </p:spPr>
        <p:txBody>
          <a:bodyPr anchorCtr="0" anchor="t" bIns="307200" lIns="307200" spcFirstLastPara="1" rIns="307200" wrap="square" tIns="307200">
            <a:noAutofit/>
          </a:bodyPr>
          <a:lstStyle/>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The reading test consists of a single test paper with three unrelated reading texts. Children are given 60 minutes in total, which includes reading the texts and answering the questions.</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A total of 50 marks are available.</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Questions are designed to assess the comprehension and understanding of a child’s reading. </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During the reading paper, a child’s inference and deduction skills are thoroughly tested. They will also be expected to answer questions on authorial choices: explaining why an author has chosen to use particular vocabulary, grammar and text features. </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Some questions are multiple choice or selected response; others require short answers and some require an extended response or explanation.</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3" name="Shape 43"/>
        <p:cNvGrpSpPr/>
        <p:nvPr/>
      </p:nvGrpSpPr>
      <p:grpSpPr>
        <a:xfrm>
          <a:off x="0" y="0"/>
          <a:ext cx="0" cy="0"/>
          <a:chOff x="0" y="0"/>
          <a:chExt cx="0" cy="0"/>
        </a:xfrm>
      </p:grpSpPr>
      <p:sp>
        <p:nvSpPr>
          <p:cNvPr id="44" name="Google Shape;44;g2b7c8eda1c0_1_0"/>
          <p:cNvSpPr txBox="1"/>
          <p:nvPr>
            <p:ph type="title"/>
          </p:nvPr>
        </p:nvSpPr>
        <p:spPr>
          <a:xfrm>
            <a:off x="443307" y="535893"/>
            <a:ext cx="12118200" cy="1703700"/>
          </a:xfrm>
          <a:prstGeom prst="rect">
            <a:avLst/>
          </a:prstGeom>
          <a:noFill/>
          <a:ln>
            <a:noFill/>
          </a:ln>
        </p:spPr>
        <p:txBody>
          <a:bodyPr anchorCtr="0" anchor="t" bIns="144475" lIns="144475" spcFirstLastPara="1" rIns="144475" wrap="square" tIns="144475">
            <a:noAutofit/>
          </a:bodyPr>
          <a:lstStyle/>
          <a:p>
            <a:pPr indent="0" lvl="0" marL="0" rtl="0" algn="l">
              <a:lnSpc>
                <a:spcPct val="100000"/>
              </a:lnSpc>
              <a:spcBef>
                <a:spcPts val="0"/>
              </a:spcBef>
              <a:spcAft>
                <a:spcPts val="0"/>
              </a:spcAft>
              <a:buSzPts val="4410"/>
              <a:buNone/>
            </a:pPr>
            <a:r>
              <a:rPr b="1" lang="en-US" sz="4180">
                <a:solidFill>
                  <a:schemeClr val="lt1"/>
                </a:solidFill>
                <a:latin typeface="Helvetica Neue"/>
                <a:ea typeface="Helvetica Neue"/>
                <a:cs typeface="Helvetica Neue"/>
                <a:sym typeface="Helvetica Neue"/>
              </a:rPr>
              <a:t>Equipping our children for end of KS2 expectations</a:t>
            </a:r>
            <a:endParaRPr b="1" sz="4180">
              <a:solidFill>
                <a:schemeClr val="lt1"/>
              </a:solidFill>
              <a:latin typeface="Helvetica Neue"/>
              <a:ea typeface="Helvetica Neue"/>
              <a:cs typeface="Helvetica Neue"/>
              <a:sym typeface="Helvetica Neue"/>
            </a:endParaRPr>
          </a:p>
        </p:txBody>
      </p:sp>
      <p:sp>
        <p:nvSpPr>
          <p:cNvPr id="45" name="Google Shape;45;g2b7c8eda1c0_1_0"/>
          <p:cNvSpPr txBox="1"/>
          <p:nvPr/>
        </p:nvSpPr>
        <p:spPr>
          <a:xfrm>
            <a:off x="156124" y="3271443"/>
            <a:ext cx="8028900" cy="584400"/>
          </a:xfrm>
          <a:prstGeom prst="rect">
            <a:avLst/>
          </a:prstGeom>
          <a:noFill/>
          <a:ln>
            <a:noFill/>
          </a:ln>
        </p:spPr>
        <p:txBody>
          <a:bodyPr anchorCtr="0" anchor="t" bIns="144475" lIns="144475" spcFirstLastPara="1" rIns="144475" wrap="square" tIns="144475">
            <a:spAutoFit/>
          </a:bodyPr>
          <a:lstStyle/>
          <a:p>
            <a:pPr indent="0" lvl="0" marL="0" marR="0" rtl="0" algn="l">
              <a:lnSpc>
                <a:spcPct val="115000"/>
              </a:lnSpc>
              <a:spcBef>
                <a:spcPts val="3800"/>
              </a:spcBef>
              <a:spcAft>
                <a:spcPts val="3800"/>
              </a:spcAft>
              <a:buClr>
                <a:srgbClr val="000000"/>
              </a:buClr>
              <a:buSzPts val="1900"/>
              <a:buFont typeface="Arial"/>
              <a:buNone/>
            </a:pPr>
            <a:r>
              <a:t/>
            </a:r>
            <a:endParaRPr b="0" i="0" sz="1900" u="none" cap="none" strike="noStrike">
              <a:solidFill>
                <a:srgbClr val="303030"/>
              </a:solidFill>
              <a:highlight>
                <a:srgbClr val="FFFFFF"/>
              </a:highlight>
              <a:latin typeface="Helvetica Neue Light"/>
              <a:ea typeface="Helvetica Neue Light"/>
              <a:cs typeface="Helvetica Neue Light"/>
              <a:sym typeface="Helvetica Neue Light"/>
            </a:endParaRPr>
          </a:p>
        </p:txBody>
      </p:sp>
      <p:sp>
        <p:nvSpPr>
          <p:cNvPr id="46" name="Google Shape;46;g2b7c8eda1c0_1_0"/>
          <p:cNvSpPr txBox="1"/>
          <p:nvPr/>
        </p:nvSpPr>
        <p:spPr>
          <a:xfrm>
            <a:off x="156124" y="6411757"/>
            <a:ext cx="7783800" cy="584400"/>
          </a:xfrm>
          <a:prstGeom prst="rect">
            <a:avLst/>
          </a:prstGeom>
          <a:noFill/>
          <a:ln>
            <a:noFill/>
          </a:ln>
        </p:spPr>
        <p:txBody>
          <a:bodyPr anchorCtr="0" anchor="t" bIns="144475" lIns="144475" spcFirstLastPara="1" rIns="144475" wrap="square" tIns="144475">
            <a:spAutoFit/>
          </a:bodyPr>
          <a:lstStyle/>
          <a:p>
            <a:pPr indent="0" lvl="0" marL="0" marR="0" rtl="0" algn="l">
              <a:lnSpc>
                <a:spcPct val="115000"/>
              </a:lnSpc>
              <a:spcBef>
                <a:spcPts val="3800"/>
              </a:spcBef>
              <a:spcAft>
                <a:spcPts val="3800"/>
              </a:spcAft>
              <a:buClr>
                <a:srgbClr val="000000"/>
              </a:buClr>
              <a:buSzPts val="1900"/>
              <a:buFont typeface="Arial"/>
              <a:buNone/>
            </a:pPr>
            <a:r>
              <a:t/>
            </a:r>
            <a:endParaRPr b="0" i="0" sz="1900" u="none" cap="none" strike="noStrike">
              <a:solidFill>
                <a:srgbClr val="303030"/>
              </a:solidFill>
              <a:highlight>
                <a:srgbClr val="FFFFFF"/>
              </a:highlight>
              <a:latin typeface="Helvetica Neue Light"/>
              <a:ea typeface="Helvetica Neue Light"/>
              <a:cs typeface="Helvetica Neue Light"/>
              <a:sym typeface="Helvetica Neue Light"/>
            </a:endParaRPr>
          </a:p>
        </p:txBody>
      </p:sp>
      <p:pic>
        <p:nvPicPr>
          <p:cNvPr id="47" name="Google Shape;47;g2b7c8eda1c0_1_0"/>
          <p:cNvPicPr preferRelativeResize="0"/>
          <p:nvPr/>
        </p:nvPicPr>
        <p:blipFill rotWithShape="1">
          <a:blip r:embed="rId4">
            <a:alphaModFix/>
          </a:blip>
          <a:srcRect b="0" l="0" r="0" t="0"/>
          <a:stretch/>
        </p:blipFill>
        <p:spPr>
          <a:xfrm>
            <a:off x="7072604" y="5923271"/>
            <a:ext cx="5837373" cy="3659318"/>
          </a:xfrm>
          <a:prstGeom prst="rect">
            <a:avLst/>
          </a:prstGeom>
          <a:noFill/>
          <a:ln>
            <a:noFill/>
          </a:ln>
        </p:spPr>
      </p:pic>
      <p:pic>
        <p:nvPicPr>
          <p:cNvPr id="48" name="Google Shape;48;g2b7c8eda1c0_1_0"/>
          <p:cNvPicPr preferRelativeResize="0"/>
          <p:nvPr/>
        </p:nvPicPr>
        <p:blipFill rotWithShape="1">
          <a:blip r:embed="rId5">
            <a:alphaModFix/>
          </a:blip>
          <a:srcRect b="0" l="0" r="0" t="0"/>
          <a:stretch/>
        </p:blipFill>
        <p:spPr>
          <a:xfrm>
            <a:off x="7072612" y="2510649"/>
            <a:ext cx="5837363" cy="2637083"/>
          </a:xfrm>
          <a:prstGeom prst="rect">
            <a:avLst/>
          </a:prstGeom>
          <a:noFill/>
          <a:ln>
            <a:noFill/>
          </a:ln>
        </p:spPr>
      </p:pic>
      <p:sp>
        <p:nvSpPr>
          <p:cNvPr id="49" name="Google Shape;49;g2b7c8eda1c0_1_0"/>
          <p:cNvSpPr txBox="1"/>
          <p:nvPr/>
        </p:nvSpPr>
        <p:spPr>
          <a:xfrm>
            <a:off x="156124" y="1878471"/>
            <a:ext cx="6701100" cy="7151400"/>
          </a:xfrm>
          <a:prstGeom prst="rect">
            <a:avLst/>
          </a:prstGeom>
          <a:noFill/>
          <a:ln>
            <a:noFill/>
          </a:ln>
        </p:spPr>
        <p:txBody>
          <a:bodyPr anchorCtr="0" anchor="t" bIns="144475" lIns="144475" spcFirstLastPara="1" rIns="144475" wrap="square" tIns="144475">
            <a:spAutoFit/>
          </a:bodyPr>
          <a:lstStyle/>
          <a:p>
            <a:pPr indent="0" lvl="0" marL="0" marR="0" rtl="0" algn="l">
              <a:lnSpc>
                <a:spcPct val="115000"/>
              </a:lnSpc>
              <a:spcBef>
                <a:spcPts val="0"/>
              </a:spcBef>
              <a:spcAft>
                <a:spcPts val="0"/>
              </a:spcAft>
              <a:buClr>
                <a:srgbClr val="000000"/>
              </a:buClr>
              <a:buSzPts val="1900"/>
              <a:buFont typeface="Arial"/>
              <a:buNone/>
            </a:pPr>
            <a:r>
              <a:rPr b="0" i="0" lang="en-US" sz="1900" u="none" cap="none" strike="noStrike">
                <a:solidFill>
                  <a:srgbClr val="212937"/>
                </a:solidFill>
                <a:latin typeface="Helvetica Neue"/>
                <a:ea typeface="Helvetica Neue"/>
                <a:cs typeface="Helvetica Neue"/>
                <a:sym typeface="Helvetica Neue"/>
              </a:rPr>
              <a:t>I</a:t>
            </a:r>
            <a:r>
              <a:rPr b="0" i="0" lang="en-US" sz="1600" u="none" cap="none" strike="noStrike">
                <a:solidFill>
                  <a:srgbClr val="212937"/>
                </a:solidFill>
                <a:latin typeface="Helvetica Neue"/>
                <a:ea typeface="Helvetica Neue"/>
                <a:cs typeface="Helvetica Neue"/>
                <a:sym typeface="Helvetica Neue"/>
              </a:rPr>
              <a:t>n this year’s reading booklet, children were asked to read a total of</a:t>
            </a:r>
            <a:r>
              <a:rPr b="1" i="0" lang="en-US" sz="1600" u="none" cap="none" strike="noStrike">
                <a:solidFill>
                  <a:srgbClr val="212937"/>
                </a:solidFill>
                <a:latin typeface="Helvetica Neue"/>
                <a:ea typeface="Helvetica Neue"/>
                <a:cs typeface="Helvetica Neue"/>
                <a:sym typeface="Helvetica Neue"/>
              </a:rPr>
              <a:t> 2,106 words</a:t>
            </a:r>
            <a:r>
              <a:rPr b="0" i="0" lang="en-US" sz="1600" u="none" cap="none" strike="noStrike">
                <a:solidFill>
                  <a:srgbClr val="212937"/>
                </a:solidFill>
                <a:latin typeface="Helvetica Neue"/>
                <a:ea typeface="Helvetica Neue"/>
                <a:cs typeface="Helvetica Neue"/>
                <a:sym typeface="Helvetica Neue"/>
              </a:rPr>
              <a:t> split into three separate texts. This is one of the longest reading booklets ever used in the KS2 tests - and almost at the limit of the </a:t>
            </a:r>
            <a:r>
              <a:rPr b="1" i="0" lang="en-US" sz="1600" u="none" cap="none" strike="noStrike">
                <a:solidFill>
                  <a:srgbClr val="212937"/>
                </a:solidFill>
                <a:latin typeface="Helvetica Neue"/>
                <a:ea typeface="Helvetica Neue"/>
                <a:cs typeface="Helvetica Neue"/>
                <a:sym typeface="Helvetica Neue"/>
              </a:rPr>
              <a:t>2,300 words</a:t>
            </a:r>
            <a:r>
              <a:rPr b="0" i="0" lang="en-US" sz="1600" u="none" cap="none" strike="noStrike">
                <a:solidFill>
                  <a:srgbClr val="212937"/>
                </a:solidFill>
                <a:latin typeface="Helvetica Neue"/>
                <a:ea typeface="Helvetica Neue"/>
                <a:cs typeface="Helvetica Neue"/>
                <a:sym typeface="Helvetica Neue"/>
              </a:rPr>
              <a:t> for the texts that is set as the maximum number.</a:t>
            </a:r>
            <a:endParaRPr b="0" i="0" sz="1600" u="none" cap="none" strike="noStrike">
              <a:solidFill>
                <a:srgbClr val="212937"/>
              </a:solidFill>
              <a:latin typeface="Helvetica Neue"/>
              <a:ea typeface="Helvetica Neue"/>
              <a:cs typeface="Helvetica Neue"/>
              <a:sym typeface="Helvetica Neue"/>
            </a:endParaRPr>
          </a:p>
          <a:p>
            <a:pPr indent="0" lvl="0" marL="0" marR="0" rtl="0" algn="l">
              <a:lnSpc>
                <a:spcPct val="115000"/>
              </a:lnSpc>
              <a:spcBef>
                <a:spcPts val="3800"/>
              </a:spcBef>
              <a:spcAft>
                <a:spcPts val="0"/>
              </a:spcAft>
              <a:buClr>
                <a:srgbClr val="000000"/>
              </a:buClr>
              <a:buSzPts val="1600"/>
              <a:buFont typeface="Arial"/>
              <a:buNone/>
            </a:pPr>
            <a:r>
              <a:rPr b="0" i="0" lang="en-US" sz="1600" u="none" cap="none" strike="noStrike">
                <a:solidFill>
                  <a:srgbClr val="212937"/>
                </a:solidFill>
                <a:latin typeface="Helvetica Neue"/>
                <a:ea typeface="Helvetica Neue"/>
                <a:cs typeface="Helvetica Neue"/>
                <a:sym typeface="Helvetica Neue"/>
              </a:rPr>
              <a:t>DfE Guidelines say that a Sats pupil is expected to be able to read a minimum of</a:t>
            </a:r>
            <a:r>
              <a:rPr b="1" i="0" lang="en-US" sz="1600" u="none" cap="none" strike="noStrike">
                <a:solidFill>
                  <a:srgbClr val="212937"/>
                </a:solidFill>
                <a:latin typeface="Helvetica Neue"/>
                <a:ea typeface="Helvetica Neue"/>
                <a:cs typeface="Helvetica Neue"/>
                <a:sym typeface="Helvetica Neue"/>
              </a:rPr>
              <a:t> 90 words per minute.</a:t>
            </a:r>
            <a:r>
              <a:rPr b="0" i="0" lang="en-US" sz="1600" u="none" cap="none" strike="noStrike">
                <a:solidFill>
                  <a:srgbClr val="212937"/>
                </a:solidFill>
                <a:latin typeface="Helvetica Neue"/>
                <a:ea typeface="Helvetica Neue"/>
                <a:cs typeface="Helvetica Neue"/>
                <a:sym typeface="Helvetica Neue"/>
              </a:rPr>
              <a:t> This means reading the booklet alone would take </a:t>
            </a:r>
            <a:r>
              <a:rPr b="1" i="0" lang="en-US" sz="1600" u="none" cap="none" strike="noStrike">
                <a:solidFill>
                  <a:srgbClr val="212937"/>
                </a:solidFill>
                <a:latin typeface="Helvetica Neue"/>
                <a:ea typeface="Helvetica Neue"/>
                <a:cs typeface="Helvetica Neue"/>
                <a:sym typeface="Helvetica Neue"/>
              </a:rPr>
              <a:t>23 minutes and 30 seconds, </a:t>
            </a:r>
            <a:r>
              <a:rPr b="0" i="0" lang="en-US" sz="1600" u="none" cap="none" strike="noStrike">
                <a:solidFill>
                  <a:srgbClr val="212937"/>
                </a:solidFill>
                <a:latin typeface="Helvetica Neue"/>
                <a:ea typeface="Helvetica Neue"/>
                <a:cs typeface="Helvetica Neue"/>
                <a:sym typeface="Helvetica Neue"/>
              </a:rPr>
              <a:t>leaving just</a:t>
            </a:r>
            <a:r>
              <a:rPr b="1" i="0" lang="en-US" sz="1600" u="none" cap="none" strike="noStrike">
                <a:solidFill>
                  <a:srgbClr val="212937"/>
                </a:solidFill>
                <a:latin typeface="Helvetica Neue"/>
                <a:ea typeface="Helvetica Neue"/>
                <a:cs typeface="Helvetica Neue"/>
                <a:sym typeface="Helvetica Neue"/>
              </a:rPr>
              <a:t> 36 minutes and 30 seconds </a:t>
            </a:r>
            <a:r>
              <a:rPr b="0" i="0" lang="en-US" sz="1600" u="none" cap="none" strike="noStrike">
                <a:solidFill>
                  <a:srgbClr val="212937"/>
                </a:solidFill>
                <a:latin typeface="Helvetica Neue"/>
                <a:ea typeface="Helvetica Neue"/>
                <a:cs typeface="Helvetica Neue"/>
                <a:sym typeface="Helvetica Neue"/>
              </a:rPr>
              <a:t>to answer the test questions</a:t>
            </a:r>
            <a:r>
              <a:rPr b="1" i="0" lang="en-US" sz="1600" u="none" cap="none" strike="noStrike">
                <a:solidFill>
                  <a:srgbClr val="212937"/>
                </a:solidFill>
                <a:latin typeface="Helvetica Neue"/>
                <a:ea typeface="Helvetica Neue"/>
                <a:cs typeface="Helvetica Neue"/>
                <a:sym typeface="Helvetica Neue"/>
              </a:rPr>
              <a:t>. </a:t>
            </a:r>
            <a:r>
              <a:rPr b="0" i="0" lang="en-US" sz="1600" u="none" cap="none" strike="noStrike">
                <a:solidFill>
                  <a:srgbClr val="212937"/>
                </a:solidFill>
                <a:latin typeface="Helvetica Neue"/>
                <a:ea typeface="Helvetica Neue"/>
                <a:cs typeface="Helvetica Neue"/>
                <a:sym typeface="Helvetica Neue"/>
              </a:rPr>
              <a:t>But this isn’t the only reading that pupils are expected to do. In the question booklet, there are many more words to be read - </a:t>
            </a:r>
            <a:r>
              <a:rPr b="1" i="0" lang="en-US" sz="1600" u="none" cap="none" strike="noStrike">
                <a:solidFill>
                  <a:srgbClr val="212937"/>
                </a:solidFill>
                <a:latin typeface="Helvetica Neue"/>
                <a:ea typeface="Helvetica Neue"/>
                <a:cs typeface="Helvetica Neue"/>
                <a:sym typeface="Helvetica Neue"/>
              </a:rPr>
              <a:t>1,337 </a:t>
            </a:r>
            <a:r>
              <a:rPr b="0" i="0" lang="en-US" sz="1600" u="none" cap="none" strike="noStrike">
                <a:solidFill>
                  <a:srgbClr val="212937"/>
                </a:solidFill>
                <a:latin typeface="Helvetica Neue"/>
                <a:ea typeface="Helvetica Neue"/>
                <a:cs typeface="Helvetica Neue"/>
                <a:sym typeface="Helvetica Neue"/>
              </a:rPr>
              <a:t>in fact. </a:t>
            </a:r>
            <a:endParaRPr b="0" i="0" sz="1600" u="none" cap="none" strike="noStrike">
              <a:solidFill>
                <a:srgbClr val="212937"/>
              </a:solidFill>
              <a:latin typeface="Helvetica Neue"/>
              <a:ea typeface="Helvetica Neue"/>
              <a:cs typeface="Helvetica Neue"/>
              <a:sym typeface="Helvetica Neue"/>
            </a:endParaRPr>
          </a:p>
          <a:p>
            <a:pPr indent="0" lvl="0" marL="0" marR="0" rtl="0" algn="l">
              <a:lnSpc>
                <a:spcPct val="115000"/>
              </a:lnSpc>
              <a:spcBef>
                <a:spcPts val="3800"/>
              </a:spcBef>
              <a:spcAft>
                <a:spcPts val="0"/>
              </a:spcAft>
              <a:buClr>
                <a:srgbClr val="000000"/>
              </a:buClr>
              <a:buSzPts val="1600"/>
              <a:buFont typeface="Arial"/>
              <a:buNone/>
            </a:pPr>
            <a:r>
              <a:rPr b="0" i="0" lang="en-US" sz="1600" u="none" cap="none" strike="noStrike">
                <a:solidFill>
                  <a:srgbClr val="212937"/>
                </a:solidFill>
                <a:latin typeface="Helvetica Neue"/>
                <a:ea typeface="Helvetica Neue"/>
                <a:cs typeface="Helvetica Neue"/>
                <a:sym typeface="Helvetica Neue"/>
              </a:rPr>
              <a:t>That will take our 90-words-a-minute reader another </a:t>
            </a:r>
            <a:r>
              <a:rPr b="1" i="0" lang="en-US" sz="1600" u="none" cap="none" strike="noStrike">
                <a:solidFill>
                  <a:srgbClr val="212937"/>
                </a:solidFill>
                <a:latin typeface="Helvetica Neue"/>
                <a:ea typeface="Helvetica Neue"/>
                <a:cs typeface="Helvetica Neue"/>
                <a:sym typeface="Helvetica Neue"/>
              </a:rPr>
              <a:t>14 minutes and 51 seconds</a:t>
            </a:r>
            <a:r>
              <a:rPr b="0" i="0" lang="en-US" sz="1600" u="none" cap="none" strike="noStrike">
                <a:solidFill>
                  <a:srgbClr val="212937"/>
                </a:solidFill>
                <a:latin typeface="Helvetica Neue"/>
                <a:ea typeface="Helvetica Neue"/>
                <a:cs typeface="Helvetica Neue"/>
                <a:sym typeface="Helvetica Neue"/>
              </a:rPr>
              <a:t> to read - but we will round that up to 15 minutes to give them time to turn the pages. So there are now just </a:t>
            </a:r>
            <a:r>
              <a:rPr b="1" i="0" lang="en-US" sz="1600" u="none" cap="none" strike="noStrike">
                <a:solidFill>
                  <a:srgbClr val="212937"/>
                </a:solidFill>
                <a:latin typeface="Helvetica Neue"/>
                <a:ea typeface="Helvetica Neue"/>
                <a:cs typeface="Helvetica Neue"/>
                <a:sym typeface="Helvetica Neue"/>
              </a:rPr>
              <a:t>21 and a half minutes</a:t>
            </a:r>
            <a:r>
              <a:rPr b="0" i="0" lang="en-US" sz="1600" u="none" cap="none" strike="noStrike">
                <a:solidFill>
                  <a:srgbClr val="212937"/>
                </a:solidFill>
                <a:latin typeface="Helvetica Neue"/>
                <a:ea typeface="Helvetica Neue"/>
                <a:cs typeface="Helvetica Neue"/>
                <a:sym typeface="Helvetica Neue"/>
              </a:rPr>
              <a:t> to answer </a:t>
            </a:r>
            <a:r>
              <a:rPr b="1" i="0" lang="en-US" sz="1600" u="none" cap="none" strike="noStrike">
                <a:solidFill>
                  <a:srgbClr val="212937"/>
                </a:solidFill>
                <a:latin typeface="Helvetica Neue"/>
                <a:ea typeface="Helvetica Neue"/>
                <a:cs typeface="Helvetica Neue"/>
                <a:sym typeface="Helvetica Neue"/>
              </a:rPr>
              <a:t>38 questions</a:t>
            </a:r>
            <a:r>
              <a:rPr b="0" i="0" lang="en-US" sz="1600" u="none" cap="none" strike="noStrike">
                <a:solidFill>
                  <a:srgbClr val="212937"/>
                </a:solidFill>
                <a:latin typeface="Helvetica Neue"/>
                <a:ea typeface="Helvetica Neue"/>
                <a:cs typeface="Helvetica Neue"/>
                <a:sym typeface="Helvetica Neue"/>
              </a:rPr>
              <a:t> - meaning you have to give an answer every </a:t>
            </a:r>
            <a:r>
              <a:rPr b="1" i="0" lang="en-US" sz="1600" u="none" cap="none" strike="noStrike">
                <a:solidFill>
                  <a:srgbClr val="212937"/>
                </a:solidFill>
                <a:latin typeface="Helvetica Neue"/>
                <a:ea typeface="Helvetica Neue"/>
                <a:cs typeface="Helvetica Neue"/>
                <a:sym typeface="Helvetica Neue"/>
              </a:rPr>
              <a:t>34 seconds</a:t>
            </a:r>
            <a:r>
              <a:rPr b="0" i="0" lang="en-US" sz="1600" u="none" cap="none" strike="noStrike">
                <a:solidFill>
                  <a:srgbClr val="212937"/>
                </a:solidFill>
                <a:latin typeface="Helvetica Neue"/>
                <a:ea typeface="Helvetica Neue"/>
                <a:cs typeface="Helvetica Neue"/>
                <a:sym typeface="Helvetica Neue"/>
              </a:rPr>
              <a:t> (this includes the time it will take to go back and re-read a passage to get their answer).</a:t>
            </a:r>
            <a:endParaRPr b="0" i="0" sz="1600" u="none" cap="none" strike="noStrike">
              <a:solidFill>
                <a:srgbClr val="212937"/>
              </a:solidFill>
              <a:latin typeface="Helvetica Neue"/>
              <a:ea typeface="Helvetica Neue"/>
              <a:cs typeface="Helvetica Neue"/>
              <a:sym typeface="Helvetica Neue"/>
            </a:endParaRPr>
          </a:p>
          <a:p>
            <a:pPr indent="0" lvl="0" marL="0" marR="0" rtl="0" algn="l">
              <a:lnSpc>
                <a:spcPct val="115000"/>
              </a:lnSpc>
              <a:spcBef>
                <a:spcPts val="3800"/>
              </a:spcBef>
              <a:spcAft>
                <a:spcPts val="3800"/>
              </a:spcAft>
              <a:buClr>
                <a:srgbClr val="000000"/>
              </a:buClr>
              <a:buSzPts val="1600"/>
              <a:buFont typeface="Arial"/>
              <a:buNone/>
            </a:pPr>
            <a:r>
              <a:rPr b="0" i="0" lang="en-US" sz="1600" u="none" cap="none" strike="noStrike">
                <a:solidFill>
                  <a:srgbClr val="212937"/>
                </a:solidFill>
                <a:latin typeface="Helvetica Neue"/>
                <a:ea typeface="Helvetica Neue"/>
                <a:cs typeface="Helvetica Neue"/>
                <a:sym typeface="Helvetica Neue"/>
              </a:rPr>
              <a:t>What’s more, with a maximum of 50 marks in total to be had in the paper from these questions, it means you are trying to “score” a mark every </a:t>
            </a:r>
            <a:r>
              <a:rPr b="1" i="0" lang="en-US" sz="1600" u="none" cap="none" strike="noStrike">
                <a:solidFill>
                  <a:srgbClr val="212937"/>
                </a:solidFill>
                <a:latin typeface="Helvetica Neue"/>
                <a:ea typeface="Helvetica Neue"/>
                <a:cs typeface="Helvetica Neue"/>
                <a:sym typeface="Helvetica Neue"/>
              </a:rPr>
              <a:t>25 seconds.</a:t>
            </a:r>
            <a:endParaRPr b="1" i="0" sz="1600" u="none" cap="none" strike="noStrike">
              <a:solidFill>
                <a:srgbClr val="212937"/>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g117f56a9db8_0_17"/>
          <p:cNvSpPr txBox="1"/>
          <p:nvPr>
            <p:ph type="title"/>
          </p:nvPr>
        </p:nvSpPr>
        <p:spPr>
          <a:xfrm>
            <a:off x="154275" y="-1668850"/>
            <a:ext cx="12293700" cy="3238500"/>
          </a:xfrm>
          <a:prstGeom prst="rect">
            <a:avLst/>
          </a:prstGeom>
          <a:noFill/>
          <a:ln>
            <a:noFill/>
          </a:ln>
        </p:spPr>
        <p:txBody>
          <a:bodyPr anchorCtr="0" anchor="b" bIns="50800" lIns="50800" spcFirstLastPara="1" rIns="50800" wrap="square" tIns="50800">
            <a:normAutofit/>
          </a:bodyPr>
          <a:lstStyle/>
          <a:p>
            <a:pPr indent="0" lvl="0" marL="0" rtl="0" algn="ctr">
              <a:lnSpc>
                <a:spcPct val="100000"/>
              </a:lnSpc>
              <a:spcBef>
                <a:spcPts val="0"/>
              </a:spcBef>
              <a:spcAft>
                <a:spcPts val="0"/>
              </a:spcAft>
              <a:buSzPts val="1800"/>
              <a:buNone/>
            </a:pPr>
            <a:r>
              <a:rPr lang="en-US"/>
              <a:t>Question Types &amp; Guidance</a:t>
            </a:r>
            <a:endParaRPr/>
          </a:p>
        </p:txBody>
      </p:sp>
      <p:pic>
        <p:nvPicPr>
          <p:cNvPr id="55" name="Google Shape;55;g117f56a9db8_0_17"/>
          <p:cNvPicPr preferRelativeResize="0"/>
          <p:nvPr/>
        </p:nvPicPr>
        <p:blipFill rotWithShape="1">
          <a:blip r:embed="rId3">
            <a:alphaModFix/>
          </a:blip>
          <a:srcRect b="0" l="0" r="0" t="0"/>
          <a:stretch/>
        </p:blipFill>
        <p:spPr>
          <a:xfrm>
            <a:off x="2769775" y="1677300"/>
            <a:ext cx="7696200" cy="6657975"/>
          </a:xfrm>
          <a:prstGeom prst="rect">
            <a:avLst/>
          </a:prstGeom>
          <a:noFill/>
          <a:ln>
            <a:noFill/>
          </a:ln>
        </p:spPr>
      </p:pic>
      <p:pic>
        <p:nvPicPr>
          <p:cNvPr id="56" name="Google Shape;56;g117f56a9db8_0_17"/>
          <p:cNvPicPr preferRelativeResize="0"/>
          <p:nvPr/>
        </p:nvPicPr>
        <p:blipFill rotWithShape="1">
          <a:blip r:embed="rId4">
            <a:alphaModFix/>
          </a:blip>
          <a:srcRect b="0" l="0" r="0" t="0"/>
          <a:stretch/>
        </p:blipFill>
        <p:spPr>
          <a:xfrm>
            <a:off x="2779300" y="8442925"/>
            <a:ext cx="7677150" cy="1485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pic>
        <p:nvPicPr>
          <p:cNvPr id="61" name="Google Shape;61;g2b79849211e_0_0"/>
          <p:cNvPicPr preferRelativeResize="0"/>
          <p:nvPr/>
        </p:nvPicPr>
        <p:blipFill>
          <a:blip r:embed="rId3">
            <a:alphaModFix/>
          </a:blip>
          <a:stretch>
            <a:fillRect/>
          </a:stretch>
        </p:blipFill>
        <p:spPr>
          <a:xfrm>
            <a:off x="685800" y="609600"/>
            <a:ext cx="11057225" cy="81076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3"/>
          <p:cNvSpPr/>
          <p:nvPr/>
        </p:nvSpPr>
        <p:spPr>
          <a:xfrm>
            <a:off x="508001" y="1675271"/>
            <a:ext cx="11988800" cy="7579361"/>
          </a:xfrm>
          <a:prstGeom prst="rect">
            <a:avLst/>
          </a:prstGeom>
          <a:solidFill>
            <a:schemeClr val="lt1"/>
          </a:solidFill>
          <a:ln>
            <a:noFill/>
          </a:ln>
        </p:spPr>
        <p:txBody>
          <a:bodyPr anchorCtr="0" anchor="t" bIns="307200" lIns="307200" spcFirstLastPara="1" rIns="307200" wrap="square" tIns="307200">
            <a:noAutofit/>
          </a:bodyPr>
          <a:lstStyle/>
          <a:p>
            <a:pPr indent="0" lvl="0" marL="133208" marR="0" rtl="0" algn="ctr">
              <a:lnSpc>
                <a:spcPct val="100000"/>
              </a:lnSpc>
              <a:spcBef>
                <a:spcPts val="0"/>
              </a:spcBef>
              <a:spcAft>
                <a:spcPts val="0"/>
              </a:spcAft>
              <a:buClr>
                <a:srgbClr val="080808"/>
              </a:buClr>
              <a:buSzPts val="2276"/>
              <a:buFont typeface="Play"/>
              <a:buNone/>
            </a:pPr>
            <a:r>
              <a:rPr b="1" i="0" lang="en-US" sz="2276" u="none" cap="none" strike="noStrike">
                <a:solidFill>
                  <a:srgbClr val="080808"/>
                </a:solidFill>
                <a:latin typeface="Play"/>
                <a:ea typeface="Play"/>
                <a:cs typeface="Play"/>
                <a:sym typeface="Play"/>
              </a:rPr>
              <a:t>Reading Paper</a:t>
            </a:r>
            <a:endParaRPr b="0" i="0" sz="1400" u="none" cap="none" strike="noStrike">
              <a:solidFill>
                <a:srgbClr val="000000"/>
              </a:solidFill>
              <a:latin typeface="Arial"/>
              <a:ea typeface="Arial"/>
              <a:cs typeface="Arial"/>
              <a:sym typeface="Arial"/>
            </a:endParaRPr>
          </a:p>
        </p:txBody>
      </p:sp>
      <p:sp>
        <p:nvSpPr>
          <p:cNvPr id="67" name="Google Shape;67;p13"/>
          <p:cNvSpPr/>
          <p:nvPr/>
        </p:nvSpPr>
        <p:spPr>
          <a:xfrm>
            <a:off x="521548" y="503485"/>
            <a:ext cx="11975253" cy="1018257"/>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Gill Sans"/>
              <a:ea typeface="Gill Sans"/>
              <a:cs typeface="Gill Sans"/>
              <a:sym typeface="Gill Sans"/>
            </a:endParaRPr>
          </a:p>
        </p:txBody>
      </p:sp>
      <p:pic>
        <p:nvPicPr>
          <p:cNvPr id="68" name="Google Shape;68;p13"/>
          <p:cNvPicPr preferRelativeResize="0"/>
          <p:nvPr/>
        </p:nvPicPr>
        <p:blipFill rotWithShape="1">
          <a:blip r:embed="rId3">
            <a:alphaModFix/>
          </a:blip>
          <a:srcRect b="0" l="0" r="0" t="0"/>
          <a:stretch/>
        </p:blipFill>
        <p:spPr>
          <a:xfrm>
            <a:off x="675076" y="2607735"/>
            <a:ext cx="11171484" cy="4689404"/>
          </a:xfrm>
          <a:prstGeom prst="rect">
            <a:avLst/>
          </a:prstGeom>
          <a:noFill/>
          <a:ln>
            <a:noFill/>
          </a:ln>
        </p:spPr>
      </p:pic>
      <p:sp>
        <p:nvSpPr>
          <p:cNvPr id="69" name="Google Shape;69;p13"/>
          <p:cNvSpPr/>
          <p:nvPr/>
        </p:nvSpPr>
        <p:spPr>
          <a:xfrm>
            <a:off x="690825" y="553448"/>
            <a:ext cx="6970178" cy="8802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SAMPLE QUESTIONS</a:t>
            </a:r>
            <a:endParaRPr b="1" i="0" sz="5120" u="none" cap="none" strike="noStrike">
              <a:solidFill>
                <a:srgbClr val="47505E"/>
              </a:solidFill>
              <a:latin typeface="Helvetica Neue"/>
              <a:ea typeface="Helvetica Neue"/>
              <a:cs typeface="Helvetica Neue"/>
              <a:sym typeface="Helvetica Neu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g117f56a9db8_0_30"/>
          <p:cNvSpPr/>
          <p:nvPr/>
        </p:nvSpPr>
        <p:spPr>
          <a:xfrm>
            <a:off x="508001" y="1675271"/>
            <a:ext cx="11988900" cy="7579500"/>
          </a:xfrm>
          <a:prstGeom prst="rect">
            <a:avLst/>
          </a:prstGeom>
          <a:solidFill>
            <a:schemeClr val="lt1"/>
          </a:solidFill>
          <a:ln>
            <a:noFill/>
          </a:ln>
        </p:spPr>
        <p:txBody>
          <a:bodyPr anchorCtr="0" anchor="t" bIns="307200" lIns="307200" spcFirstLastPara="1" rIns="307200" wrap="square" tIns="307200">
            <a:noAutofit/>
          </a:bodyPr>
          <a:lstStyle/>
          <a:p>
            <a:pPr indent="0" lvl="0" marL="133207" marR="0" rtl="0" algn="ctr">
              <a:lnSpc>
                <a:spcPct val="100000"/>
              </a:lnSpc>
              <a:spcBef>
                <a:spcPts val="0"/>
              </a:spcBef>
              <a:spcAft>
                <a:spcPts val="0"/>
              </a:spcAft>
              <a:buClr>
                <a:srgbClr val="080808"/>
              </a:buClr>
              <a:buSzPts val="2276"/>
              <a:buFont typeface="Play"/>
              <a:buNone/>
            </a:pPr>
            <a:r>
              <a:rPr b="1" i="0" lang="en-US" sz="2276" u="none" cap="none" strike="noStrike">
                <a:solidFill>
                  <a:srgbClr val="080808"/>
                </a:solidFill>
                <a:latin typeface="Play"/>
                <a:ea typeface="Play"/>
                <a:cs typeface="Play"/>
                <a:sym typeface="Play"/>
              </a:rPr>
              <a:t>Reading Paper</a:t>
            </a:r>
            <a:endParaRPr b="0" i="0" sz="1400" u="none" cap="none" strike="noStrike">
              <a:solidFill>
                <a:srgbClr val="000000"/>
              </a:solidFill>
              <a:latin typeface="Arial"/>
              <a:ea typeface="Arial"/>
              <a:cs typeface="Arial"/>
              <a:sym typeface="Arial"/>
            </a:endParaRPr>
          </a:p>
        </p:txBody>
      </p:sp>
      <p:sp>
        <p:nvSpPr>
          <p:cNvPr id="75" name="Google Shape;75;g117f56a9db8_0_30"/>
          <p:cNvSpPr/>
          <p:nvPr/>
        </p:nvSpPr>
        <p:spPr>
          <a:xfrm>
            <a:off x="521548" y="503485"/>
            <a:ext cx="11975400" cy="1018200"/>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Gill Sans"/>
              <a:ea typeface="Gill Sans"/>
              <a:cs typeface="Gill Sans"/>
              <a:sym typeface="Gill Sans"/>
            </a:endParaRPr>
          </a:p>
        </p:txBody>
      </p:sp>
      <p:sp>
        <p:nvSpPr>
          <p:cNvPr id="76" name="Google Shape;76;g117f56a9db8_0_30"/>
          <p:cNvSpPr/>
          <p:nvPr/>
        </p:nvSpPr>
        <p:spPr>
          <a:xfrm>
            <a:off x="690825" y="553448"/>
            <a:ext cx="6970200" cy="8802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SAMPLE QUESTIONS</a:t>
            </a:r>
            <a:endParaRPr b="1" i="0" sz="5120" u="none" cap="none" strike="noStrike">
              <a:solidFill>
                <a:srgbClr val="47505E"/>
              </a:solidFill>
              <a:latin typeface="Helvetica Neue"/>
              <a:ea typeface="Helvetica Neue"/>
              <a:cs typeface="Helvetica Neue"/>
              <a:sym typeface="Helvetica Neue"/>
            </a:endParaRPr>
          </a:p>
        </p:txBody>
      </p:sp>
      <p:pic>
        <p:nvPicPr>
          <p:cNvPr id="77" name="Google Shape;77;g117f56a9db8_0_30"/>
          <p:cNvPicPr preferRelativeResize="0"/>
          <p:nvPr/>
        </p:nvPicPr>
        <p:blipFill rotWithShape="1">
          <a:blip r:embed="rId3">
            <a:alphaModFix/>
          </a:blip>
          <a:srcRect b="0" l="0" r="0" t="0"/>
          <a:stretch/>
        </p:blipFill>
        <p:spPr>
          <a:xfrm>
            <a:off x="601413" y="2449901"/>
            <a:ext cx="11801974" cy="6804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4"/>
          <p:cNvSpPr/>
          <p:nvPr/>
        </p:nvSpPr>
        <p:spPr>
          <a:xfrm>
            <a:off x="508001" y="1675271"/>
            <a:ext cx="11988800" cy="7579361"/>
          </a:xfrm>
          <a:prstGeom prst="rect">
            <a:avLst/>
          </a:prstGeom>
          <a:solidFill>
            <a:schemeClr val="lt1"/>
          </a:solidFill>
          <a:ln>
            <a:noFill/>
          </a:ln>
        </p:spPr>
        <p:txBody>
          <a:bodyPr anchorCtr="0" anchor="t" bIns="307200" lIns="307200" spcFirstLastPara="1" rIns="307200" wrap="square" tIns="307200">
            <a:noAutofit/>
          </a:bodyPr>
          <a:lstStyle/>
          <a:p>
            <a:pPr indent="0" lvl="0" marL="133208" marR="0" rtl="0" algn="ctr">
              <a:lnSpc>
                <a:spcPct val="100000"/>
              </a:lnSpc>
              <a:spcBef>
                <a:spcPts val="0"/>
              </a:spcBef>
              <a:spcAft>
                <a:spcPts val="0"/>
              </a:spcAft>
              <a:buClr>
                <a:srgbClr val="080808"/>
              </a:buClr>
              <a:buSzPts val="2276"/>
              <a:buFont typeface="Play"/>
              <a:buNone/>
            </a:pPr>
            <a:r>
              <a:rPr b="1" i="0" lang="en-US" sz="2276" u="none" cap="none" strike="noStrike">
                <a:solidFill>
                  <a:srgbClr val="080808"/>
                </a:solidFill>
                <a:latin typeface="Play"/>
                <a:ea typeface="Play"/>
                <a:cs typeface="Play"/>
                <a:sym typeface="Play"/>
              </a:rPr>
              <a:t>Reading Paper</a:t>
            </a:r>
            <a:endParaRPr b="0" i="0" sz="1400" u="none" cap="none" strike="noStrike">
              <a:solidFill>
                <a:srgbClr val="000000"/>
              </a:solidFill>
              <a:latin typeface="Arial"/>
              <a:ea typeface="Arial"/>
              <a:cs typeface="Arial"/>
              <a:sym typeface="Arial"/>
            </a:endParaRPr>
          </a:p>
        </p:txBody>
      </p:sp>
      <p:sp>
        <p:nvSpPr>
          <p:cNvPr id="83" name="Google Shape;83;p14"/>
          <p:cNvSpPr/>
          <p:nvPr/>
        </p:nvSpPr>
        <p:spPr>
          <a:xfrm>
            <a:off x="521548" y="503485"/>
            <a:ext cx="11975253" cy="1018257"/>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Gill Sans"/>
              <a:ea typeface="Gill Sans"/>
              <a:cs typeface="Gill Sans"/>
              <a:sym typeface="Gill Sans"/>
            </a:endParaRPr>
          </a:p>
        </p:txBody>
      </p:sp>
      <p:pic>
        <p:nvPicPr>
          <p:cNvPr id="84" name="Google Shape;84;p14"/>
          <p:cNvPicPr preferRelativeResize="0"/>
          <p:nvPr/>
        </p:nvPicPr>
        <p:blipFill rotWithShape="1">
          <a:blip r:embed="rId3">
            <a:alphaModFix/>
          </a:blip>
          <a:srcRect b="0" l="0" r="0" t="0"/>
          <a:stretch/>
        </p:blipFill>
        <p:spPr>
          <a:xfrm>
            <a:off x="1011485" y="2840285"/>
            <a:ext cx="11078916" cy="3307645"/>
          </a:xfrm>
          <a:prstGeom prst="rect">
            <a:avLst/>
          </a:prstGeom>
          <a:noFill/>
          <a:ln>
            <a:noFill/>
          </a:ln>
        </p:spPr>
      </p:pic>
      <p:sp>
        <p:nvSpPr>
          <p:cNvPr id="85" name="Google Shape;85;p14"/>
          <p:cNvSpPr/>
          <p:nvPr/>
        </p:nvSpPr>
        <p:spPr>
          <a:xfrm>
            <a:off x="690825" y="553448"/>
            <a:ext cx="6970178" cy="88024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47505E"/>
              </a:buClr>
              <a:buSzPts val="5120"/>
              <a:buFont typeface="Arial"/>
              <a:buNone/>
            </a:pPr>
            <a:r>
              <a:rPr b="1" i="0" lang="en-US" sz="5120" u="none" cap="none" strike="noStrike">
                <a:solidFill>
                  <a:srgbClr val="47505E"/>
                </a:solidFill>
                <a:latin typeface="Helvetica Neue"/>
                <a:ea typeface="Helvetica Neue"/>
                <a:cs typeface="Helvetica Neue"/>
                <a:sym typeface="Helvetica Neue"/>
              </a:rPr>
              <a:t>SAMPLE QUESTIONS</a:t>
            </a:r>
            <a:endParaRPr b="1" i="0" sz="5120" u="none" cap="none" strike="noStrike">
              <a:solidFill>
                <a:srgbClr val="47505E"/>
              </a:solidFill>
              <a:latin typeface="Helvetica Neue"/>
              <a:ea typeface="Helvetica Neue"/>
              <a:cs typeface="Helvetica Neue"/>
              <a:sym typeface="Helvetica Neue"/>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117f56a9db8_0_1"/>
          <p:cNvSpPr txBox="1"/>
          <p:nvPr>
            <p:ph type="title"/>
          </p:nvPr>
        </p:nvSpPr>
        <p:spPr>
          <a:xfrm>
            <a:off x="355550" y="-1476475"/>
            <a:ext cx="12293700" cy="3238500"/>
          </a:xfrm>
          <a:prstGeom prst="rect">
            <a:avLst/>
          </a:prstGeom>
          <a:noFill/>
          <a:ln>
            <a:noFill/>
          </a:ln>
        </p:spPr>
        <p:txBody>
          <a:bodyPr anchorCtr="0" anchor="b" bIns="50800" lIns="50800" spcFirstLastPara="1" rIns="50800" wrap="square" tIns="50800">
            <a:normAutofit/>
          </a:bodyPr>
          <a:lstStyle/>
          <a:p>
            <a:pPr indent="0" lvl="0" marL="0" rtl="0" algn="ctr">
              <a:lnSpc>
                <a:spcPct val="100000"/>
              </a:lnSpc>
              <a:spcBef>
                <a:spcPts val="0"/>
              </a:spcBef>
              <a:spcAft>
                <a:spcPts val="0"/>
              </a:spcAft>
              <a:buSzPts val="1800"/>
              <a:buNone/>
            </a:pPr>
            <a:r>
              <a:rPr lang="en-US"/>
              <a:t>Let’s give it a go together!</a:t>
            </a:r>
            <a:endParaRPr/>
          </a:p>
        </p:txBody>
      </p:sp>
      <p:sp>
        <p:nvSpPr>
          <p:cNvPr id="91" name="Google Shape;91;g117f56a9db8_0_1"/>
          <p:cNvSpPr txBox="1"/>
          <p:nvPr/>
        </p:nvSpPr>
        <p:spPr>
          <a:xfrm>
            <a:off x="93200" y="7561300"/>
            <a:ext cx="12818400" cy="523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200"/>
              <a:buFont typeface="Arial"/>
              <a:buNone/>
            </a:pPr>
            <a:r>
              <a:rPr b="0" i="0" lang="en-US" sz="2200" u="sng" cap="none" strike="noStrike">
                <a:solidFill>
                  <a:schemeClr val="hlink"/>
                </a:solidFill>
                <a:latin typeface="Arial"/>
                <a:ea typeface="Arial"/>
                <a:cs typeface="Arial"/>
                <a:sym typeface="Arial"/>
                <a:hlinkClick r:id="rId3"/>
              </a:rPr>
              <a:t>Reading Booklet</a:t>
            </a:r>
            <a:r>
              <a:rPr b="0" i="0" lang="en-US" sz="2200" u="none" cap="none" strike="noStrike">
                <a:solidFill>
                  <a:srgbClr val="000000"/>
                </a:solidFill>
                <a:latin typeface="Arial"/>
                <a:ea typeface="Arial"/>
                <a:cs typeface="Arial"/>
                <a:sym typeface="Arial"/>
              </a:rPr>
              <a:t> </a:t>
            </a:r>
            <a:endParaRPr b="0" i="0" sz="2200" u="none" cap="none" strike="noStrike">
              <a:solidFill>
                <a:srgbClr val="000000"/>
              </a:solidFill>
              <a:latin typeface="Arial"/>
              <a:ea typeface="Arial"/>
              <a:cs typeface="Arial"/>
              <a:sym typeface="Arial"/>
            </a:endParaRPr>
          </a:p>
        </p:txBody>
      </p:sp>
      <p:pic>
        <p:nvPicPr>
          <p:cNvPr id="92" name="Google Shape;92;g117f56a9db8_0_1"/>
          <p:cNvPicPr preferRelativeResize="0"/>
          <p:nvPr/>
        </p:nvPicPr>
        <p:blipFill rotWithShape="1">
          <a:blip r:embed="rId4">
            <a:alphaModFix/>
          </a:blip>
          <a:srcRect b="0" l="0" r="0" t="0"/>
          <a:stretch/>
        </p:blipFill>
        <p:spPr>
          <a:xfrm>
            <a:off x="2657464" y="2182877"/>
            <a:ext cx="3575385" cy="5077925"/>
          </a:xfrm>
          <a:prstGeom prst="rect">
            <a:avLst/>
          </a:prstGeom>
          <a:noFill/>
          <a:ln>
            <a:noFill/>
          </a:ln>
        </p:spPr>
      </p:pic>
      <p:pic>
        <p:nvPicPr>
          <p:cNvPr id="93" name="Google Shape;93;g117f56a9db8_0_1"/>
          <p:cNvPicPr preferRelativeResize="0"/>
          <p:nvPr/>
        </p:nvPicPr>
        <p:blipFill rotWithShape="1">
          <a:blip r:embed="rId5">
            <a:alphaModFix/>
          </a:blip>
          <a:srcRect b="0" l="0" r="0" t="0"/>
          <a:stretch/>
        </p:blipFill>
        <p:spPr>
          <a:xfrm>
            <a:off x="6502400" y="2182875"/>
            <a:ext cx="4224836" cy="5077926"/>
          </a:xfrm>
          <a:prstGeom prst="rect">
            <a:avLst/>
          </a:prstGeom>
          <a:noFill/>
          <a:ln>
            <a:noFill/>
          </a:ln>
        </p:spPr>
      </p:pic>
      <p:sp>
        <p:nvSpPr>
          <p:cNvPr id="94" name="Google Shape;94;g117f56a9db8_0_1"/>
          <p:cNvSpPr txBox="1"/>
          <p:nvPr/>
        </p:nvSpPr>
        <p:spPr>
          <a:xfrm>
            <a:off x="158750" y="8084500"/>
            <a:ext cx="12687300" cy="538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300"/>
              <a:buFont typeface="Arial"/>
              <a:buNone/>
            </a:pPr>
            <a:r>
              <a:rPr b="0" i="0" lang="en-US" sz="2300" u="sng" cap="none" strike="noStrike">
                <a:solidFill>
                  <a:schemeClr val="hlink"/>
                </a:solidFill>
                <a:latin typeface="Arial"/>
                <a:ea typeface="Arial"/>
                <a:cs typeface="Arial"/>
                <a:sym typeface="Arial"/>
                <a:hlinkClick r:id="rId6"/>
              </a:rPr>
              <a:t>Answer Booklet</a:t>
            </a:r>
            <a:r>
              <a:rPr b="0" i="0" lang="en-US" sz="2300" u="none" cap="none" strike="noStrike">
                <a:solidFill>
                  <a:srgbClr val="000000"/>
                </a:solidFill>
                <a:latin typeface="Arial"/>
                <a:ea typeface="Arial"/>
                <a:cs typeface="Arial"/>
                <a:sym typeface="Arial"/>
              </a:rPr>
              <a:t> </a:t>
            </a:r>
            <a:endParaRPr b="0" i="0" sz="2300" u="none" cap="none" strike="noStrike">
              <a:solidFill>
                <a:srgbClr val="000000"/>
              </a:solidFill>
              <a:latin typeface="Arial"/>
              <a:ea typeface="Arial"/>
              <a:cs typeface="Arial"/>
              <a:sym typeface="Arial"/>
            </a:endParaRPr>
          </a:p>
        </p:txBody>
      </p:sp>
      <p:sp>
        <p:nvSpPr>
          <p:cNvPr id="95" name="Google Shape;95;g117f56a9db8_0_1"/>
          <p:cNvSpPr txBox="1"/>
          <p:nvPr/>
        </p:nvSpPr>
        <p:spPr>
          <a:xfrm>
            <a:off x="158750" y="8577100"/>
            <a:ext cx="3000000" cy="585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600"/>
              <a:buFont typeface="Arial"/>
              <a:buNone/>
            </a:pPr>
            <a:r>
              <a:rPr b="0" i="0" lang="en-US" sz="2600" u="sng" cap="none" strike="noStrike">
                <a:solidFill>
                  <a:schemeClr val="hlink"/>
                </a:solidFill>
                <a:latin typeface="Arial"/>
                <a:ea typeface="Arial"/>
                <a:cs typeface="Arial"/>
                <a:sym typeface="Arial"/>
                <a:hlinkClick r:id="rId7"/>
              </a:rPr>
              <a:t>Mark Scheme</a:t>
            </a:r>
            <a:r>
              <a:rPr b="0" i="0" lang="en-US" sz="2600" u="none" cap="none" strike="noStrike">
                <a:solidFill>
                  <a:srgbClr val="000000"/>
                </a:solidFill>
                <a:latin typeface="Arial"/>
                <a:ea typeface="Arial"/>
                <a:cs typeface="Arial"/>
                <a:sym typeface="Arial"/>
              </a:rPr>
              <a:t> </a:t>
            </a:r>
            <a:endParaRPr b="0" i="0" sz="26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0"/>
          <p:cNvSpPr/>
          <p:nvPr/>
        </p:nvSpPr>
        <p:spPr>
          <a:xfrm>
            <a:off x="521548" y="503485"/>
            <a:ext cx="11975253" cy="1018257"/>
          </a:xfrm>
          <a:prstGeom prst="rect">
            <a:avLst/>
          </a:prstGeom>
          <a:noFill/>
          <a:ln cap="flat" cmpd="sng" w="28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5120"/>
              <a:buFont typeface="Gill Sans"/>
              <a:buNone/>
            </a:pPr>
            <a:r>
              <a:t/>
            </a:r>
            <a:endParaRPr b="0" i="0" sz="5120" u="none" cap="none" strike="noStrike">
              <a:solidFill>
                <a:schemeClr val="lt1"/>
              </a:solidFill>
              <a:latin typeface="Helvetica Neue"/>
              <a:ea typeface="Helvetica Neue"/>
              <a:cs typeface="Helvetica Neue"/>
              <a:sym typeface="Helvetica Neue"/>
            </a:endParaRPr>
          </a:p>
        </p:txBody>
      </p:sp>
      <p:sp>
        <p:nvSpPr>
          <p:cNvPr id="101" name="Google Shape;101;p20"/>
          <p:cNvSpPr/>
          <p:nvPr/>
        </p:nvSpPr>
        <p:spPr>
          <a:xfrm>
            <a:off x="693958" y="658670"/>
            <a:ext cx="11093100" cy="7078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47505E"/>
              </a:buClr>
              <a:buSzPts val="4000"/>
              <a:buFont typeface="Arial"/>
              <a:buNone/>
            </a:pPr>
            <a:r>
              <a:rPr b="1" i="0" lang="en-US" sz="4000" u="none" cap="none" strike="noStrike">
                <a:solidFill>
                  <a:srgbClr val="47505E"/>
                </a:solidFill>
                <a:latin typeface="Helvetica Neue"/>
                <a:ea typeface="Helvetica Neue"/>
                <a:cs typeface="Helvetica Neue"/>
                <a:sym typeface="Helvetica Neue"/>
              </a:rPr>
              <a:t>HOW TO HELP YOUR CHILD WITH READING</a:t>
            </a:r>
            <a:endParaRPr b="1" i="0" sz="4000" u="none" cap="none" strike="noStrike">
              <a:solidFill>
                <a:srgbClr val="47505E"/>
              </a:solidFill>
              <a:latin typeface="Helvetica Neue"/>
              <a:ea typeface="Helvetica Neue"/>
              <a:cs typeface="Helvetica Neue"/>
              <a:sym typeface="Helvetica Neue"/>
            </a:endParaRPr>
          </a:p>
        </p:txBody>
      </p:sp>
      <p:sp>
        <p:nvSpPr>
          <p:cNvPr id="102" name="Google Shape;102;p20"/>
          <p:cNvSpPr/>
          <p:nvPr/>
        </p:nvSpPr>
        <p:spPr>
          <a:xfrm>
            <a:off x="528321" y="1675271"/>
            <a:ext cx="11988800" cy="7579361"/>
          </a:xfrm>
          <a:prstGeom prst="rect">
            <a:avLst/>
          </a:prstGeom>
          <a:solidFill>
            <a:schemeClr val="lt1"/>
          </a:solidFill>
          <a:ln>
            <a:noFill/>
          </a:ln>
        </p:spPr>
        <p:txBody>
          <a:bodyPr anchorCtr="0" anchor="t" bIns="307200" lIns="153600" spcFirstLastPara="1" rIns="153600" wrap="square" tIns="153600">
            <a:noAutofit/>
          </a:bodyPr>
          <a:lstStyle/>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Listening to your child read can take many forms.</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First and foremost, focus developing an enjoyment and love of reading.</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Enjoy stories together – reading stories to your child at KS1 and KS2 is equally as important as listening to your child read.</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Read a little at a time but often, rather than rarely but for long periods of time!</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Talk about the story before, during and afterwards – discuss the plot, the characters, their feelings and actions, how it makes you feel, predict what will happen and encourage your child to have their own opinions.</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Look up definitions of words together – you could use a dictionary, the Internet or an app on a phone or tablet.</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All reading is valuable – it doesn’t have to be just stories. Reading can involve anything: fiction, non-fiction, poetry, newspapers, magazines, football programmes and TV guides.</a:t>
            </a:r>
            <a:endParaRPr b="0" i="0" sz="1400" u="none" cap="none" strike="noStrike">
              <a:solidFill>
                <a:srgbClr val="000000"/>
              </a:solidFill>
              <a:latin typeface="Arial"/>
              <a:ea typeface="Arial"/>
              <a:cs typeface="Arial"/>
              <a:sym typeface="Arial"/>
            </a:endParaRPr>
          </a:p>
          <a:p>
            <a:pPr indent="-83506" lvl="0" marL="487671" marR="0" rtl="0" algn="ctr">
              <a:lnSpc>
                <a:spcPct val="100000"/>
              </a:lnSpc>
              <a:spcBef>
                <a:spcPts val="0"/>
              </a:spcBef>
              <a:spcAft>
                <a:spcPts val="0"/>
              </a:spcAft>
              <a:buClr>
                <a:schemeClr val="lt1"/>
              </a:buClr>
              <a:buSzPts val="2276"/>
              <a:buFont typeface="Arial"/>
              <a:buNone/>
            </a:pPr>
            <a:r>
              <a:t/>
            </a:r>
            <a:endParaRPr b="0" i="0" sz="2276" u="none" cap="none" strike="noStrike">
              <a:solidFill>
                <a:srgbClr val="080808"/>
              </a:solidFill>
              <a:latin typeface="Helvetica Neue"/>
              <a:ea typeface="Helvetica Neue"/>
              <a:cs typeface="Helvetica Neue"/>
              <a:sym typeface="Helvetica Neue"/>
            </a:endParaRPr>
          </a:p>
          <a:p>
            <a:pPr indent="-228032" lvl="0" marL="487671" marR="0" rtl="0" algn="ctr">
              <a:lnSpc>
                <a:spcPct val="100000"/>
              </a:lnSpc>
              <a:spcBef>
                <a:spcPts val="0"/>
              </a:spcBef>
              <a:spcAft>
                <a:spcPts val="0"/>
              </a:spcAft>
              <a:buClr>
                <a:srgbClr val="080808"/>
              </a:buClr>
              <a:buSzPts val="2276"/>
              <a:buFont typeface="Arial"/>
              <a:buChar char="•"/>
            </a:pPr>
            <a:r>
              <a:rPr b="0" i="0" lang="en-US" sz="2276" u="none" cap="none" strike="noStrike">
                <a:solidFill>
                  <a:srgbClr val="080808"/>
                </a:solidFill>
                <a:latin typeface="Helvetica Neue"/>
                <a:ea typeface="Helvetica Neue"/>
                <a:cs typeface="Helvetica Neue"/>
                <a:sym typeface="Helvetica Neue"/>
              </a:rPr>
              <a:t>Visit the local library - it’s free!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9c43612362_0_0"/>
          <p:cNvSpPr txBox="1"/>
          <p:nvPr>
            <p:ph type="title"/>
          </p:nvPr>
        </p:nvSpPr>
        <p:spPr>
          <a:xfrm>
            <a:off x="355600" y="2044700"/>
            <a:ext cx="12293700" cy="3238500"/>
          </a:xfrm>
          <a:prstGeom prst="rect">
            <a:avLst/>
          </a:prstGeom>
          <a:noFill/>
          <a:ln>
            <a:noFill/>
          </a:ln>
        </p:spPr>
        <p:txBody>
          <a:bodyPr anchorCtr="0" anchor="b" bIns="50800" lIns="50800" spcFirstLastPara="1" rIns="50800" wrap="square" tIns="50800">
            <a:noAutofit/>
          </a:bodyPr>
          <a:lstStyle/>
          <a:p>
            <a:pPr indent="0" lvl="0" marL="0" rtl="0" algn="ctr">
              <a:lnSpc>
                <a:spcPct val="100000"/>
              </a:lnSpc>
              <a:spcBef>
                <a:spcPts val="0"/>
              </a:spcBef>
              <a:spcAft>
                <a:spcPts val="0"/>
              </a:spcAft>
              <a:buSzPts val="1800"/>
              <a:buNone/>
            </a:pPr>
            <a:r>
              <a:rPr lang="en-US"/>
              <a:t>ANY QUESTIONS?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howroom">
  <a:themeElements>
    <a:clrScheme name="Showroom">
      <a:dk1>
        <a:srgbClr val="535353"/>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owroom">
  <a:themeElements>
    <a:clrScheme name="Showroom">
      <a:dk1>
        <a:srgbClr val="000000"/>
      </a:dk1>
      <a:lt1>
        <a:srgbClr val="FFFFFF"/>
      </a:lt1>
      <a:dk2>
        <a:srgbClr val="A7A7A7"/>
      </a:dk2>
      <a:lt2>
        <a:srgbClr val="535353"/>
      </a:lt2>
      <a:accent1>
        <a:srgbClr val="78AAB3"/>
      </a:accent1>
      <a:accent2>
        <a:srgbClr val="9A9671"/>
      </a:accent2>
      <a:accent3>
        <a:srgbClr val="D9971A"/>
      </a:accent3>
      <a:accent4>
        <a:srgbClr val="D7620E"/>
      </a:accent4>
      <a:accent5>
        <a:srgbClr val="A61702"/>
      </a:accent5>
      <a:accent6>
        <a:srgbClr val="606B7E"/>
      </a:accent6>
      <a:hlink>
        <a:srgbClr val="0000FF"/>
      </a:hlink>
      <a:folHlink>
        <a:srgbClr val="FF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Leah Hefetz</dc:creator>
</cp:coreProperties>
</file>