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entury Gothic" panose="020B0502020202020204" pitchFamily="34" charset="0"/>
      <p:regular r:id="rId46"/>
      <p:bold r:id="rId47"/>
      <p:italic r:id="rId48"/>
      <p:bold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0" roundtripDataSignature="AMtx7mhjkU6llcNf6pJOprADJAZmV5Yg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5"/>
  </p:normalViewPr>
  <p:slideViewPr>
    <p:cSldViewPr snapToGrid="0" snapToObjects="1">
      <p:cViewPr varScale="1">
        <p:scale>
          <a:sx n="105" d="100"/>
          <a:sy n="105" d="100"/>
        </p:scale>
        <p:origin x="8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5" name="Google Shape;1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2" name="Google Shape;1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7" name="Google Shape;1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3" name="Google Shape;15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8" name="Google Shape;15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4" name="Google Shape;16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0" name="Google Shape;20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1" name="Google Shape;21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2" name="Google Shape;22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4" name="Google Shape;23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9" name="Google Shape;23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5" name="Google Shape;24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7" name="Google Shape;25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2" name="Google Shape;26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9" name="Google Shape;26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4" name="Google Shape;274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5" name="Google Shape;28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4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4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4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4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4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4467038" y="-513603"/>
            <a:ext cx="6858000" cy="7885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4044950" y="-527050"/>
            <a:ext cx="6858000" cy="791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Tuesday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 txBox="1"/>
          <p:nvPr/>
        </p:nvSpPr>
        <p:spPr>
          <a:xfrm>
            <a:off x="754742" y="348343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Before we start-  let’s practice some of the sounds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1" name="Google Shape;111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0788" y="1671782"/>
            <a:ext cx="7210425" cy="459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7" name="Google Shape;117;p6"/>
          <p:cNvSpPr txBox="1"/>
          <p:nvPr/>
        </p:nvSpPr>
        <p:spPr>
          <a:xfrm>
            <a:off x="4151600" y="1379575"/>
            <a:ext cx="5381100" cy="471960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</a:t>
            </a: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ell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after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day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back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afraid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958353" y="-1694329"/>
            <a:ext cx="6858000" cy="10246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38673" y="321328"/>
            <a:ext cx="8715562" cy="6536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3" name="Google Shape;13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870" y="796045"/>
            <a:ext cx="7445187" cy="55838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0791" y="0"/>
            <a:ext cx="9656857" cy="6657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0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353" y="159964"/>
            <a:ext cx="10273554" cy="6698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23527" y="-352238"/>
            <a:ext cx="6858000" cy="7562476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2"/>
          <p:cNvSpPr txBox="1"/>
          <p:nvPr/>
        </p:nvSpPr>
        <p:spPr>
          <a:xfrm>
            <a:off x="7485530" y="1267933"/>
            <a:ext cx="4706470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experience does this make you think of ?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... because.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Wednesday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1" name="Google Shape;161;p14"/>
          <p:cNvSpPr txBox="1"/>
          <p:nvPr/>
        </p:nvSpPr>
        <p:spPr>
          <a:xfrm>
            <a:off x="3378025" y="1323439"/>
            <a:ext cx="5571600" cy="547830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idea 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high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bird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flew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540187" y="-1386357"/>
            <a:ext cx="6858000" cy="9630713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5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321" y="240646"/>
            <a:ext cx="10382996" cy="6617354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6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7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9" name="Google Shape;179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563" y="796045"/>
            <a:ext cx="10488707" cy="59301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8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85" name="Google Shape;18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5834" y="796045"/>
            <a:ext cx="11187954" cy="59704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014" y="0"/>
            <a:ext cx="10867092" cy="6758548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9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2226" y="211791"/>
            <a:ext cx="11136033" cy="667786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805842"/>
            <a:ext cx="7854135" cy="4709833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1"/>
          <p:cNvSpPr txBox="1"/>
          <p:nvPr/>
        </p:nvSpPr>
        <p:spPr>
          <a:xfrm>
            <a:off x="7897906" y="1114470"/>
            <a:ext cx="4294094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experience does this make you think of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... because.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"/>
          <p:cNvSpPr txBox="1"/>
          <p:nvPr/>
        </p:nvSpPr>
        <p:spPr>
          <a:xfrm>
            <a:off x="3146611" y="2017059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Thursday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458" y="0"/>
            <a:ext cx="10381130" cy="69386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9120" y="0"/>
            <a:ext cx="11028455" cy="7061106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4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62154" y="0"/>
            <a:ext cx="9656857" cy="6919913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5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320" y="695885"/>
            <a:ext cx="10490574" cy="6092918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6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167" y="-1"/>
            <a:ext cx="10678833" cy="67988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1849" y="301158"/>
            <a:ext cx="10436785" cy="6556842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8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693895" y="-2021541"/>
            <a:ext cx="6858000" cy="10901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44662" y="-244662"/>
            <a:ext cx="6858000" cy="7347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6241287" y="1496000"/>
            <a:ext cx="6078071" cy="3865997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0"/>
          <p:cNvSpPr txBox="1"/>
          <p:nvPr/>
        </p:nvSpPr>
        <p:spPr>
          <a:xfrm>
            <a:off x="0" y="13445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167" y="615203"/>
            <a:ext cx="9603068" cy="6072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6646225" y="1534690"/>
            <a:ext cx="6078071" cy="3865997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2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950259" y="959309"/>
            <a:ext cx="4294094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Have you ever felt like this before?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reminds me of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3"/>
          <p:cNvSpPr txBox="1"/>
          <p:nvPr/>
        </p:nvSpPr>
        <p:spPr>
          <a:xfrm>
            <a:off x="3747247" y="1963270"/>
            <a:ext cx="8444753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Friday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selfie</a:t>
            </a: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3519" y="0"/>
            <a:ext cx="9414809" cy="6637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273" y="265580"/>
            <a:ext cx="10571255" cy="6698036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5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956" y="211790"/>
            <a:ext cx="10248526" cy="6516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1472" y="265578"/>
            <a:ext cx="10060269" cy="631479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7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0790" y="321329"/>
            <a:ext cx="9199657" cy="65366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8974" y="1059328"/>
            <a:ext cx="9743143" cy="4625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</Words>
  <Application>Microsoft Macintosh PowerPoint</Application>
  <PresentationFormat>Widescreen</PresentationFormat>
  <Paragraphs>45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Calibri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Donna Callaghan</cp:lastModifiedBy>
  <cp:revision>1</cp:revision>
  <dcterms:modified xsi:type="dcterms:W3CDTF">2020-09-09T10:43:10Z</dcterms:modified>
</cp:coreProperties>
</file>