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9753600" cx="13004800"/>
  <p:notesSz cx="6797675" cy="9926625"/>
  <p:embeddedFontLst>
    <p:embeddedFont>
      <p:font typeface="Helvetica Neue"/>
      <p:regular r:id="rId27"/>
      <p:bold r:id="rId28"/>
      <p:italic r:id="rId29"/>
      <p:boldItalic r:id="rId30"/>
    </p:embeddedFont>
    <p:embeddedFont>
      <p:font typeface="Helvetica Neue Light"/>
      <p:regular r:id="rId31"/>
      <p:bold r:id="rId32"/>
      <p:italic r:id="rId33"/>
      <p:boldItalic r:id="rId34"/>
    </p:embeddedFont>
    <p:embeddedFont>
      <p:font typeface="Gill Sans"/>
      <p:regular r:id="rId35"/>
      <p:bold r:id="rId36"/>
    </p:embeddedFont>
    <p:embeddedFont>
      <p:font typeface="Century Gothic"/>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072">
          <p15:clr>
            <a:srgbClr val="A4A3A4"/>
          </p15:clr>
        </p15:guide>
        <p15:guide id="2" pos="4096">
          <p15:clr>
            <a:srgbClr val="A4A3A4"/>
          </p15:clr>
        </p15:guide>
      </p15:sldGuideLst>
    </p:ext>
    <p:ext uri="http://customooxmlschemas.google.com/">
      <go:slidesCustomData xmlns:go="http://customooxmlschemas.google.com/" r:id="rId41" roundtripDataSignature="AMtx7mje7vVGgHKsGPuN2tqaHP/db7MX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072" orient="horz"/>
        <p:guide pos="4096"/>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boldItalic.fntdata"/><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HelveticaNeue-bold.fntdata"/><Relationship Id="rId27" Type="http://schemas.openxmlformats.org/officeDocument/2006/relationships/font" Target="fonts/HelveticaNeue-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HelveticaNeue-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HelveticaNeueLight-regular.fntdata"/><Relationship Id="rId30" Type="http://schemas.openxmlformats.org/officeDocument/2006/relationships/font" Target="fonts/HelveticaNeue-boldItalic.fntdata"/><Relationship Id="rId11" Type="http://schemas.openxmlformats.org/officeDocument/2006/relationships/slide" Target="slides/slide6.xml"/><Relationship Id="rId33" Type="http://schemas.openxmlformats.org/officeDocument/2006/relationships/font" Target="fonts/HelveticaNeueLight-italic.fntdata"/><Relationship Id="rId10" Type="http://schemas.openxmlformats.org/officeDocument/2006/relationships/slide" Target="slides/slide5.xml"/><Relationship Id="rId32" Type="http://schemas.openxmlformats.org/officeDocument/2006/relationships/font" Target="fonts/HelveticaNeueLight-bold.fntdata"/><Relationship Id="rId13" Type="http://schemas.openxmlformats.org/officeDocument/2006/relationships/slide" Target="slides/slide8.xml"/><Relationship Id="rId35" Type="http://schemas.openxmlformats.org/officeDocument/2006/relationships/font" Target="fonts/GillSans-regular.fntdata"/><Relationship Id="rId12" Type="http://schemas.openxmlformats.org/officeDocument/2006/relationships/slide" Target="slides/slide7.xml"/><Relationship Id="rId34" Type="http://schemas.openxmlformats.org/officeDocument/2006/relationships/font" Target="fonts/HelveticaNeueLight-boldItalic.fntdata"/><Relationship Id="rId15" Type="http://schemas.openxmlformats.org/officeDocument/2006/relationships/slide" Target="slides/slide10.xml"/><Relationship Id="rId37" Type="http://schemas.openxmlformats.org/officeDocument/2006/relationships/font" Target="fonts/CenturyGothic-regular.fntdata"/><Relationship Id="rId14" Type="http://schemas.openxmlformats.org/officeDocument/2006/relationships/slide" Target="slides/slide9.xml"/><Relationship Id="rId36" Type="http://schemas.openxmlformats.org/officeDocument/2006/relationships/font" Target="fonts/GillSans-bold.fntdata"/><Relationship Id="rId17" Type="http://schemas.openxmlformats.org/officeDocument/2006/relationships/slide" Target="slides/slide12.xml"/><Relationship Id="rId39" Type="http://schemas.openxmlformats.org/officeDocument/2006/relationships/font" Target="fonts/CenturyGothic-italic.fntdata"/><Relationship Id="rId16" Type="http://schemas.openxmlformats.org/officeDocument/2006/relationships/slide" Target="slides/slide11.xml"/><Relationship Id="rId38" Type="http://schemas.openxmlformats.org/officeDocument/2006/relationships/font" Target="fonts/CenturyGothic-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1pPr>
            <a:lvl2pPr indent="-228600" lvl="1" marL="9144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2pPr>
            <a:lvl3pPr indent="-228600" lvl="2" marL="13716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3pPr>
            <a:lvl4pPr indent="-228600" lvl="3" marL="18288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4pPr>
            <a:lvl5pPr indent="-228600" lvl="4" marL="22860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5pPr>
            <a:lvl6pPr indent="-228600" lvl="5" marL="27432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6pPr>
            <a:lvl7pPr indent="-228600" lvl="6" marL="32004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7pPr>
            <a:lvl8pPr indent="-228600" lvl="7" marL="36576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8pPr>
            <a:lvl9pPr indent="-228600" lvl="8" marL="4114800" marR="0" rtl="0" algn="l">
              <a:lnSpc>
                <a:spcPct val="117999"/>
              </a:lnSpc>
              <a:spcBef>
                <a:spcPts val="0"/>
              </a:spcBef>
              <a:spcAft>
                <a:spcPts val="0"/>
              </a:spcAft>
              <a:buSzPts val="1400"/>
              <a:buNone/>
              <a:defRPr b="0" i="0" sz="2200" u="none" cap="none" strike="noStrike">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 name="Google Shape;35;p1: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 name="Google Shape;44;p2: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marR="0" rtl="0" algn="l">
              <a:lnSpc>
                <a:spcPct val="117999"/>
              </a:lnSpc>
              <a:spcBef>
                <a:spcPts val="0"/>
              </a:spcBef>
              <a:spcAft>
                <a:spcPts val="0"/>
              </a:spcAft>
              <a:buClr>
                <a:schemeClr val="dk2"/>
              </a:buClr>
              <a:buSzPts val="1200"/>
              <a:buFont typeface="Helvetica Neue"/>
              <a:buNone/>
            </a:pPr>
            <a:r>
              <a:rPr b="0" i="0" lang="en-US" sz="1200">
                <a:latin typeface="Helvetica Neue"/>
                <a:ea typeface="Helvetica Neue"/>
                <a:cs typeface="Helvetica Neue"/>
                <a:sym typeface="Helvetica Neue"/>
              </a:rPr>
              <a:t>Learning to read is about listening and understanding as well as working out what’s printed on the page. Through hearing stories, your child</a:t>
            </a:r>
            <a:r>
              <a:rPr lang="en-US" sz="1200"/>
              <a:t>ren</a:t>
            </a:r>
            <a:r>
              <a:rPr b="0" i="0" lang="en-US" sz="1200">
                <a:latin typeface="Helvetica Neue"/>
                <a:ea typeface="Helvetica Neue"/>
                <a:cs typeface="Helvetica Neue"/>
                <a:sym typeface="Helvetica Neue"/>
              </a:rPr>
              <a:t> are exposed to a wide range of words. This helps </a:t>
            </a:r>
            <a:r>
              <a:rPr lang="en-US" sz="1200"/>
              <a:t>them</a:t>
            </a:r>
            <a:r>
              <a:rPr b="0" i="0" lang="en-US" sz="1200">
                <a:latin typeface="Helvetica Neue"/>
                <a:ea typeface="Helvetica Neue"/>
                <a:cs typeface="Helvetica Neue"/>
                <a:sym typeface="Helvetica Neue"/>
              </a:rPr>
              <a:t> to build </a:t>
            </a:r>
            <a:r>
              <a:rPr lang="en-US" sz="1200"/>
              <a:t>their</a:t>
            </a:r>
            <a:r>
              <a:rPr b="0" i="0" lang="en-US" sz="1200">
                <a:latin typeface="Helvetica Neue"/>
                <a:ea typeface="Helvetica Neue"/>
                <a:cs typeface="Helvetica Neue"/>
                <a:sym typeface="Helvetica Neue"/>
              </a:rPr>
              <a:t> own vocabulary and improve </a:t>
            </a:r>
            <a:r>
              <a:rPr lang="en-US" sz="1200"/>
              <a:t>their</a:t>
            </a:r>
            <a:r>
              <a:rPr b="0" i="0" lang="en-US" sz="1200">
                <a:latin typeface="Helvetica Neue"/>
                <a:ea typeface="Helvetica Neue"/>
                <a:cs typeface="Helvetica Neue"/>
                <a:sym typeface="Helvetica Neue"/>
              </a:rPr>
              <a:t> understanding of the story. </a:t>
            </a:r>
            <a:endParaRPr b="0" i="0" sz="1200">
              <a:latin typeface="Helvetica Neue"/>
              <a:ea typeface="Helvetica Neue"/>
              <a:cs typeface="Helvetica Neue"/>
              <a:sym typeface="Helvetica Neue"/>
            </a:endParaRPr>
          </a:p>
          <a:p>
            <a:pPr indent="0" lvl="0" marL="0" marR="0" rtl="0" algn="l">
              <a:lnSpc>
                <a:spcPct val="117999"/>
              </a:lnSpc>
              <a:spcBef>
                <a:spcPts val="0"/>
              </a:spcBef>
              <a:spcAft>
                <a:spcPts val="0"/>
              </a:spcAft>
              <a:buClr>
                <a:schemeClr val="dk2"/>
              </a:buClr>
              <a:buSzPts val="1200"/>
              <a:buFont typeface="Helvetica Neue"/>
              <a:buNone/>
            </a:pPr>
            <a:r>
              <a:t/>
            </a:r>
            <a:endParaRPr sz="1200"/>
          </a:p>
          <a:p>
            <a:pPr indent="0" lvl="0" marL="0" marR="0" rtl="0" algn="l">
              <a:lnSpc>
                <a:spcPct val="117999"/>
              </a:lnSpc>
              <a:spcBef>
                <a:spcPts val="0"/>
              </a:spcBef>
              <a:spcAft>
                <a:spcPts val="0"/>
              </a:spcAft>
              <a:buClr>
                <a:schemeClr val="dk2"/>
              </a:buClr>
              <a:buSzPts val="1200"/>
              <a:buFont typeface="Helvetica Neue"/>
              <a:buNone/>
            </a:pPr>
            <a:r>
              <a:rPr lang="en-US" sz="1200"/>
              <a:t>Reading</a:t>
            </a:r>
            <a:r>
              <a:rPr b="0" i="0" lang="en-US" sz="1200">
                <a:latin typeface="Helvetica Neue"/>
                <a:ea typeface="Helvetica Neue"/>
                <a:cs typeface="Helvetica Neue"/>
                <a:sym typeface="Helvetica Neue"/>
              </a:rPr>
              <a:t> is the gateway to learning and supports the building of knowledge and many key skills.</a:t>
            </a:r>
            <a:endParaRPr b="0" sz="1200"/>
          </a:p>
          <a:p>
            <a:pPr indent="0" lvl="0" marL="0" rtl="0" algn="l">
              <a:lnSpc>
                <a:spcPct val="117999"/>
              </a:lnSpc>
              <a:spcBef>
                <a:spcPts val="0"/>
              </a:spcBef>
              <a:spcAft>
                <a:spcPts val="0"/>
              </a:spcAft>
              <a:buNone/>
            </a:pPr>
            <a:r>
              <a:t/>
            </a:r>
            <a:endParaRPr sz="1200"/>
          </a:p>
        </p:txBody>
      </p:sp>
      <p:sp>
        <p:nvSpPr>
          <p:cNvPr id="45" name="Google Shape;45;p2: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52" name="Google Shape;52;p3: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Reading has two components. The first is word recognition. This is where the children can decode and recognise key words that they read. </a:t>
            </a:r>
            <a:endParaRPr sz="1200"/>
          </a:p>
          <a:p>
            <a:pPr indent="0" lvl="0" marL="0" rtl="0" algn="l">
              <a:lnSpc>
                <a:spcPct val="117999"/>
              </a:lnSpc>
              <a:spcBef>
                <a:spcPts val="0"/>
              </a:spcBef>
              <a:spcAft>
                <a:spcPts val="0"/>
              </a:spcAft>
              <a:buNone/>
            </a:pPr>
            <a:r>
              <a:rPr lang="en-US" sz="1200"/>
              <a:t>The second is reading comprehension, which is the ability to understand what is being read. Both are essential for successful reading.</a:t>
            </a:r>
            <a:endParaRPr sz="1200"/>
          </a:p>
        </p:txBody>
      </p:sp>
      <p:sp>
        <p:nvSpPr>
          <p:cNvPr id="53" name="Google Shape;53;p3: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 name="Google Shape;62;p4: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There are many ways to help develop word recognition skills. You can encourage the children to use their phonics to segment and blend unfamiliar words and continue to support them with their learning of ‘tricky’ words, which many not be phonetically plausible. They can also make connections to patterns they recognise in words e.g. comparing sounds across multiple words</a:t>
            </a:r>
            <a:endParaRPr sz="1200"/>
          </a:p>
        </p:txBody>
      </p:sp>
      <p:sp>
        <p:nvSpPr>
          <p:cNvPr id="63" name="Google Shape;63;p4: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71" name="Google Shape;71;p5: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When reading at home, it is important that we model the correct reading behaviours ourselves. Find some time in the day to read yourselves and let your children see that you enjoy reading. Even share your favourite books and explore these together. </a:t>
            </a:r>
            <a:endParaRPr sz="1200"/>
          </a:p>
        </p:txBody>
      </p:sp>
      <p:sp>
        <p:nvSpPr>
          <p:cNvPr id="72" name="Google Shape;72;p5: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81" name="Google Shape;81;p6: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There are many benefits of reading daily. This image demonstrates the number of words the children are exposed to through reading for a short amount of time every day. They can use all those new words in their  conversations and writing.</a:t>
            </a:r>
            <a:endParaRPr sz="1200"/>
          </a:p>
        </p:txBody>
      </p:sp>
      <p:sp>
        <p:nvSpPr>
          <p:cNvPr id="82" name="Google Shape;82;p6: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90" name="Google Shape;90;p7: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Reading should be for both enjoyment and interest and can be encouraged through many different genres and types of text. There are many examples on the screen, which include fiction, non-fiction and poetry. They could read instructions to create something, magazines, information books or even different poems. Try to encourage your children to read a variety to support keep them engaged.</a:t>
            </a:r>
            <a:endParaRPr sz="1200"/>
          </a:p>
        </p:txBody>
      </p:sp>
      <p:sp>
        <p:nvSpPr>
          <p:cNvPr id="91" name="Google Shape;91;p7: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97" name="Google Shape;97;p8: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We </a:t>
            </a:r>
            <a:r>
              <a:rPr lang="en-US" sz="1200"/>
              <a:t>have produced a recommended reading list for each key stage. There you can find a variety of different genres for your children to explore. Here are the EYFS and Years 1 and 2 lists. We will share these on our website.</a:t>
            </a:r>
            <a:endParaRPr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3" name="Google Shape;103;p9: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And here are the years 3 and 4 and years 5 and 6 lists.</a:t>
            </a:r>
            <a:endParaRPr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1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9" name="Google Shape;109;p11: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marR="0" rtl="0" algn="l">
              <a:lnSpc>
                <a:spcPct val="117999"/>
              </a:lnSpc>
              <a:spcBef>
                <a:spcPts val="0"/>
              </a:spcBef>
              <a:spcAft>
                <a:spcPts val="0"/>
              </a:spcAft>
              <a:buSzPts val="1200"/>
              <a:buFont typeface="Helvetica Neue"/>
              <a:buNone/>
            </a:pPr>
            <a:r>
              <a:rPr lang="en-US" sz="1200"/>
              <a:t>Reading with your children is very beneficial for both you and them. When reading, you are able to facilitate a discussion based on the text and monitor their progress. </a:t>
            </a:r>
            <a:endParaRPr sz="1200"/>
          </a:p>
          <a:p>
            <a:pPr indent="0" lvl="0" marL="0" marR="0" rtl="0" algn="l">
              <a:lnSpc>
                <a:spcPct val="117999"/>
              </a:lnSpc>
              <a:spcBef>
                <a:spcPts val="0"/>
              </a:spcBef>
              <a:spcAft>
                <a:spcPts val="0"/>
              </a:spcAft>
              <a:buSzPts val="1200"/>
              <a:buFont typeface="Helvetica Neue"/>
              <a:buNone/>
            </a:pPr>
            <a:r>
              <a:rPr lang="en-US" sz="1200"/>
              <a:t>This should be a cosy and relaxed time for you both.</a:t>
            </a:r>
            <a:endParaRPr sz="1200"/>
          </a:p>
          <a:p>
            <a:pPr indent="0" lvl="0" marL="0" rtl="0" algn="l">
              <a:lnSpc>
                <a:spcPct val="117999"/>
              </a:lnSpc>
              <a:spcBef>
                <a:spcPts val="0"/>
              </a:spcBef>
              <a:spcAft>
                <a:spcPts val="0"/>
              </a:spcAft>
              <a:buNone/>
            </a:pPr>
            <a:r>
              <a:t/>
            </a:r>
            <a:endParaRPr sz="1200"/>
          </a:p>
        </p:txBody>
      </p:sp>
      <p:sp>
        <p:nvSpPr>
          <p:cNvPr id="110" name="Google Shape;110;p11: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8" name="Google Shape;118;p12: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To support discussions at home, we have put together some resources to help you. As discussed previously, it is essential that all children have a good understanding of what they are reading and, through asking questions like those listed, the children will begin to think deeply about what they are reading. This is the years 1 and 2 example where an adult can ask the questions and the children can use the sentence stems provided to form their answers.</a:t>
            </a:r>
            <a:endParaRPr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4" name="Google Shape;124;p13: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As the children progress through the years, the questions encourage them to think much more deeply and begin to form their answers much more independently.</a:t>
            </a:r>
            <a:endParaRPr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2" name="Google Shape;132;p14: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This year, we will continue to use our reading records to note down the books the children have used. At the bottom of the page, there is a box for the children to record any new words they have learning, which can then be used in their writing. At the moment, we will be collecting in the reading records once a week so please check with child’s class teacher.</a:t>
            </a:r>
            <a:endParaRPr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d3adce884d_0_3: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d3adce884d_0_3: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d3adce884d_0_1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d3adce884d_0_10: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d3adce884d_0_2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d3adce884d_0_20: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d3adce884d_0_3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d3adce884d_0_30: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d3adce884d_0_3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d3adce884d_0_39: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2" name="Google Shape;182;p15: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There are many ways in which you can help your child to become a better reader. Encourage them daily, remind them to clarify any words or phrases they don’t understand and support them with their discussions.</a:t>
            </a:r>
            <a:endParaRPr/>
          </a:p>
          <a:p>
            <a:pPr indent="0" lvl="0" marL="0" rtl="0" algn="l">
              <a:lnSpc>
                <a:spcPct val="117999"/>
              </a:lnSpc>
              <a:spcBef>
                <a:spcPts val="0"/>
              </a:spcBef>
              <a:spcAft>
                <a:spcPts val="0"/>
              </a:spcAft>
              <a:buNone/>
            </a:pPr>
            <a:r>
              <a:t/>
            </a:r>
            <a:endParaRPr sz="1200"/>
          </a:p>
        </p:txBody>
      </p:sp>
      <p:sp>
        <p:nvSpPr>
          <p:cNvPr id="183" name="Google Shape;183;p15: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9" name="Google Shape;189;p16: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None/>
            </a:pPr>
            <a:r>
              <a:rPr lang="en-US" sz="1200"/>
              <a:t>Try and listen to and read with your child regularly, help them to problem solve when they come across words they do not understand, encourage them to a variety of text types and help them develop their understanding through questions.</a:t>
            </a:r>
            <a:endParaRPr sz="1200"/>
          </a:p>
        </p:txBody>
      </p:sp>
      <p:sp>
        <p:nvSpPr>
          <p:cNvPr id="190" name="Google Shape;190;p16:notes"/>
          <p:cNvSpPr txBox="1"/>
          <p:nvPr>
            <p:ph idx="12" type="sldNum"/>
          </p:nvPr>
        </p:nvSpPr>
        <p:spPr>
          <a:xfrm>
            <a:off x="3850443" y="9428584"/>
            <a:ext cx="2945659" cy="49805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35353"/>
              </a:buClr>
              <a:buSzPts val="3600"/>
              <a:buFont typeface="Gill Sans"/>
              <a:buNone/>
            </a:pPr>
            <a:fld id="{00000000-1234-1234-1234-123412341234}" type="slidenum">
              <a:rPr b="0" i="0" lang="en-US" sz="3600" u="none" cap="none" strike="noStrike">
                <a:solidFill>
                  <a:srgbClr val="535353"/>
                </a:solidFill>
                <a:latin typeface="Gill Sans"/>
                <a:ea typeface="Gill Sans"/>
                <a:cs typeface="Gill Sans"/>
                <a:sym typeface="Gill Sans"/>
              </a:rPr>
              <a:t>‹#›</a:t>
            </a:fld>
            <a:endParaRPr b="0" i="0" sz="3600" u="none" cap="none" strike="noStrike">
              <a:solidFill>
                <a:srgbClr val="535353"/>
              </a:solidFill>
              <a:latin typeface="Gill Sans"/>
              <a:ea typeface="Gill Sans"/>
              <a:cs typeface="Gill Sans"/>
              <a:sym typeface="Gill San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d7224cadfe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d7224cadfe_0_0:notes"/>
          <p:cNvSpPr txBox="1"/>
          <p:nvPr>
            <p:ph idx="1" type="body"/>
          </p:nvPr>
        </p:nvSpPr>
        <p:spPr>
          <a:xfrm>
            <a:off x="906357" y="4715153"/>
            <a:ext cx="4985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mp; Subtitle" type="title">
  <p:cSld name="TITLE">
    <p:spTree>
      <p:nvGrpSpPr>
        <p:cNvPr id="9" name="Shape 9"/>
        <p:cNvGrpSpPr/>
        <p:nvPr/>
      </p:nvGrpSpPr>
      <p:grpSpPr>
        <a:xfrm>
          <a:off x="0" y="0"/>
          <a:ext cx="0" cy="0"/>
          <a:chOff x="0" y="0"/>
          <a:chExt cx="0" cy="0"/>
        </a:xfrm>
      </p:grpSpPr>
      <p:sp>
        <p:nvSpPr>
          <p:cNvPr id="10" name="Google Shape;10;p19"/>
          <p:cNvSpPr txBox="1"/>
          <p:nvPr>
            <p:ph type="title"/>
          </p:nvPr>
        </p:nvSpPr>
        <p:spPr>
          <a:xfrm>
            <a:off x="355600" y="2044700"/>
            <a:ext cx="12293600" cy="3238500"/>
          </a:xfrm>
          <a:prstGeom prst="rect">
            <a:avLst/>
          </a:prstGeom>
          <a:noFill/>
          <a:ln>
            <a:noFill/>
          </a:ln>
        </p:spPr>
        <p:txBody>
          <a:bodyPr anchorCtr="0" anchor="b"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11" name="Google Shape;11;p19"/>
          <p:cNvSpPr txBox="1"/>
          <p:nvPr>
            <p:ph idx="1" type="body"/>
          </p:nvPr>
        </p:nvSpPr>
        <p:spPr>
          <a:xfrm>
            <a:off x="355600" y="5270500"/>
            <a:ext cx="12293600" cy="1295400"/>
          </a:xfrm>
          <a:prstGeom prst="rect">
            <a:avLst/>
          </a:prstGeom>
          <a:noFill/>
          <a:ln>
            <a:noFill/>
          </a:ln>
        </p:spPr>
        <p:txBody>
          <a:bodyPr anchorCtr="0" anchor="t" bIns="50800" lIns="50800" spcFirstLastPara="1" rIns="50800" wrap="square" tIns="50800">
            <a:normAutofit/>
          </a:bodyPr>
          <a:lstStyle>
            <a:lvl1pPr indent="-228600" lvl="0" marL="457200" algn="ctr">
              <a:lnSpc>
                <a:spcPct val="100000"/>
              </a:lnSpc>
              <a:spcBef>
                <a:spcPts val="0"/>
              </a:spcBef>
              <a:spcAft>
                <a:spcPts val="0"/>
              </a:spcAft>
              <a:buClr>
                <a:srgbClr val="535353"/>
              </a:buClr>
              <a:buSzPts val="3800"/>
              <a:buFont typeface="Gill Sans"/>
              <a:buNone/>
              <a:defRPr sz="3800"/>
            </a:lvl1pPr>
            <a:lvl2pPr indent="-228600" lvl="1" marL="914400" algn="ctr">
              <a:lnSpc>
                <a:spcPct val="100000"/>
              </a:lnSpc>
              <a:spcBef>
                <a:spcPts val="0"/>
              </a:spcBef>
              <a:spcAft>
                <a:spcPts val="0"/>
              </a:spcAft>
              <a:buClr>
                <a:srgbClr val="535353"/>
              </a:buClr>
              <a:buSzPts val="3800"/>
              <a:buFont typeface="Gill Sans"/>
              <a:buNone/>
              <a:defRPr sz="3800"/>
            </a:lvl2pPr>
            <a:lvl3pPr indent="-228600" lvl="2" marL="1371600" algn="ctr">
              <a:lnSpc>
                <a:spcPct val="100000"/>
              </a:lnSpc>
              <a:spcBef>
                <a:spcPts val="0"/>
              </a:spcBef>
              <a:spcAft>
                <a:spcPts val="0"/>
              </a:spcAft>
              <a:buClr>
                <a:srgbClr val="535353"/>
              </a:buClr>
              <a:buSzPts val="3800"/>
              <a:buFont typeface="Gill Sans"/>
              <a:buNone/>
              <a:defRPr sz="3800"/>
            </a:lvl3pPr>
            <a:lvl4pPr indent="-228600" lvl="3" marL="1828800" algn="ctr">
              <a:lnSpc>
                <a:spcPct val="100000"/>
              </a:lnSpc>
              <a:spcBef>
                <a:spcPts val="0"/>
              </a:spcBef>
              <a:spcAft>
                <a:spcPts val="0"/>
              </a:spcAft>
              <a:buClr>
                <a:srgbClr val="535353"/>
              </a:buClr>
              <a:buSzPts val="3800"/>
              <a:buFont typeface="Gill Sans"/>
              <a:buNone/>
              <a:defRPr sz="3800"/>
            </a:lvl4pPr>
            <a:lvl5pPr indent="-228600" lvl="4" marL="2286000" algn="ctr">
              <a:lnSpc>
                <a:spcPct val="100000"/>
              </a:lnSpc>
              <a:spcBef>
                <a:spcPts val="0"/>
              </a:spcBef>
              <a:spcAft>
                <a:spcPts val="0"/>
              </a:spcAft>
              <a:buClr>
                <a:srgbClr val="535353"/>
              </a:buClr>
              <a:buSzPts val="3800"/>
              <a:buFont typeface="Gill Sans"/>
              <a:buNone/>
              <a:defRPr sz="3800"/>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12" name="Google Shape;12;p19"/>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535353"/>
              </a:buClr>
              <a:buSzPts val="1800"/>
              <a:buFont typeface="Gill Sans"/>
              <a:buNone/>
              <a:defRPr sz="1800"/>
            </a:lvl1pPr>
            <a:lvl2pPr indent="0" lvl="1" marL="0" algn="ctr">
              <a:lnSpc>
                <a:spcPct val="100000"/>
              </a:lnSpc>
              <a:spcBef>
                <a:spcPts val="0"/>
              </a:spcBef>
              <a:spcAft>
                <a:spcPts val="0"/>
              </a:spcAft>
              <a:buClr>
                <a:srgbClr val="535353"/>
              </a:buClr>
              <a:buSzPts val="1800"/>
              <a:buFont typeface="Gill Sans"/>
              <a:buNone/>
              <a:defRPr sz="1800"/>
            </a:lvl2pPr>
            <a:lvl3pPr indent="0" lvl="2" marL="0" algn="ctr">
              <a:lnSpc>
                <a:spcPct val="100000"/>
              </a:lnSpc>
              <a:spcBef>
                <a:spcPts val="0"/>
              </a:spcBef>
              <a:spcAft>
                <a:spcPts val="0"/>
              </a:spcAft>
              <a:buClr>
                <a:srgbClr val="535353"/>
              </a:buClr>
              <a:buSzPts val="1800"/>
              <a:buFont typeface="Gill Sans"/>
              <a:buNone/>
              <a:defRPr sz="1800"/>
            </a:lvl3pPr>
            <a:lvl4pPr indent="0" lvl="3" marL="0" algn="ctr">
              <a:lnSpc>
                <a:spcPct val="100000"/>
              </a:lnSpc>
              <a:spcBef>
                <a:spcPts val="0"/>
              </a:spcBef>
              <a:spcAft>
                <a:spcPts val="0"/>
              </a:spcAft>
              <a:buClr>
                <a:srgbClr val="535353"/>
              </a:buClr>
              <a:buSzPts val="1800"/>
              <a:buFont typeface="Gill Sans"/>
              <a:buNone/>
              <a:defRPr sz="1800"/>
            </a:lvl4pPr>
            <a:lvl5pPr indent="0" lvl="4" marL="0" algn="ctr">
              <a:lnSpc>
                <a:spcPct val="100000"/>
              </a:lnSpc>
              <a:spcBef>
                <a:spcPts val="0"/>
              </a:spcBef>
              <a:spcAft>
                <a:spcPts val="0"/>
              </a:spcAft>
              <a:buClr>
                <a:srgbClr val="535353"/>
              </a:buClr>
              <a:buSzPts val="1800"/>
              <a:buFont typeface="Gill Sans"/>
              <a:buNone/>
              <a:defRPr sz="1800"/>
            </a:lvl5pPr>
            <a:lvl6pPr indent="0" lvl="5" marL="0" algn="ctr">
              <a:lnSpc>
                <a:spcPct val="100000"/>
              </a:lnSpc>
              <a:spcBef>
                <a:spcPts val="0"/>
              </a:spcBef>
              <a:spcAft>
                <a:spcPts val="0"/>
              </a:spcAft>
              <a:buClr>
                <a:srgbClr val="535353"/>
              </a:buClr>
              <a:buSzPts val="1800"/>
              <a:buFont typeface="Gill Sans"/>
              <a:buNone/>
              <a:defRPr sz="1800"/>
            </a:lvl6pPr>
            <a:lvl7pPr indent="0" lvl="6" marL="0" algn="ctr">
              <a:lnSpc>
                <a:spcPct val="100000"/>
              </a:lnSpc>
              <a:spcBef>
                <a:spcPts val="0"/>
              </a:spcBef>
              <a:spcAft>
                <a:spcPts val="0"/>
              </a:spcAft>
              <a:buClr>
                <a:srgbClr val="535353"/>
              </a:buClr>
              <a:buSzPts val="1800"/>
              <a:buFont typeface="Gill Sans"/>
              <a:buNone/>
              <a:defRPr sz="1800"/>
            </a:lvl7pPr>
            <a:lvl8pPr indent="0" lvl="7" marL="0" algn="ctr">
              <a:lnSpc>
                <a:spcPct val="100000"/>
              </a:lnSpc>
              <a:spcBef>
                <a:spcPts val="0"/>
              </a:spcBef>
              <a:spcAft>
                <a:spcPts val="0"/>
              </a:spcAft>
              <a:buClr>
                <a:srgbClr val="535353"/>
              </a:buClr>
              <a:buSzPts val="1800"/>
              <a:buFont typeface="Gill Sans"/>
              <a:buNone/>
              <a:defRPr sz="1800"/>
            </a:lvl8pPr>
            <a:lvl9pPr indent="0" lvl="8" marL="0" algn="ctr">
              <a:lnSpc>
                <a:spcPct val="100000"/>
              </a:lnSpc>
              <a:spcBef>
                <a:spcPts val="0"/>
              </a:spcBef>
              <a:spcAft>
                <a:spcPts val="0"/>
              </a:spcAft>
              <a:buClr>
                <a:srgbClr val="535353"/>
              </a:buClr>
              <a:buSzPts val="1800"/>
              <a:buFont typeface="Gill Sans"/>
              <a:buNone/>
              <a:defRPr sz="1800"/>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 name="Shape 13"/>
        <p:cNvGrpSpPr/>
        <p:nvPr/>
      </p:nvGrpSpPr>
      <p:grpSpPr>
        <a:xfrm>
          <a:off x="0" y="0"/>
          <a:ext cx="0" cy="0"/>
          <a:chOff x="0" y="0"/>
          <a:chExt cx="0" cy="0"/>
        </a:xfrm>
      </p:grpSpPr>
      <p:sp>
        <p:nvSpPr>
          <p:cNvPr id="14" name="Google Shape;14;p20"/>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15" name="Google Shape;15;p20"/>
          <p:cNvSpPr txBox="1"/>
          <p:nvPr>
            <p:ph idx="1" type="body"/>
          </p:nvPr>
        </p:nvSpPr>
        <p:spPr>
          <a:xfrm>
            <a:off x="355600" y="2730500"/>
            <a:ext cx="12293600" cy="6299200"/>
          </a:xfrm>
          <a:prstGeom prst="rect">
            <a:avLst/>
          </a:prstGeom>
          <a:noFill/>
          <a:ln>
            <a:noFill/>
          </a:ln>
        </p:spPr>
        <p:txBody>
          <a:bodyPr anchorCtr="0" anchor="ctr" bIns="50800" lIns="50800" spcFirstLastPara="1" rIns="50800" wrap="square" tIns="50800">
            <a:normAutofit/>
          </a:bodyPr>
          <a:lstStyle>
            <a:lvl1pPr indent="-468122" lvl="0" marL="457200" algn="l">
              <a:lnSpc>
                <a:spcPct val="120000"/>
              </a:lnSpc>
              <a:spcBef>
                <a:spcPts val="4600"/>
              </a:spcBef>
              <a:spcAft>
                <a:spcPts val="0"/>
              </a:spcAft>
              <a:buClr>
                <a:srgbClr val="141414"/>
              </a:buClr>
              <a:buSzPts val="3772"/>
              <a:buFont typeface="Gill Sans"/>
              <a:buChar char="•"/>
              <a:defRPr>
                <a:solidFill>
                  <a:srgbClr val="141414"/>
                </a:solidFill>
              </a:defRPr>
            </a:lvl1pPr>
            <a:lvl2pPr indent="-468122" lvl="1" marL="914400" algn="l">
              <a:lnSpc>
                <a:spcPct val="120000"/>
              </a:lnSpc>
              <a:spcBef>
                <a:spcPts val="4600"/>
              </a:spcBef>
              <a:spcAft>
                <a:spcPts val="0"/>
              </a:spcAft>
              <a:buClr>
                <a:srgbClr val="141414"/>
              </a:buClr>
              <a:buSzPts val="3772"/>
              <a:buFont typeface="Gill Sans"/>
              <a:buChar char="•"/>
              <a:defRPr>
                <a:solidFill>
                  <a:srgbClr val="141414"/>
                </a:solidFill>
              </a:defRPr>
            </a:lvl2pPr>
            <a:lvl3pPr indent="-468122" lvl="2" marL="1371600" algn="l">
              <a:lnSpc>
                <a:spcPct val="120000"/>
              </a:lnSpc>
              <a:spcBef>
                <a:spcPts val="4600"/>
              </a:spcBef>
              <a:spcAft>
                <a:spcPts val="0"/>
              </a:spcAft>
              <a:buClr>
                <a:srgbClr val="141414"/>
              </a:buClr>
              <a:buSzPts val="3772"/>
              <a:buFont typeface="Gill Sans"/>
              <a:buChar char="•"/>
              <a:defRPr>
                <a:solidFill>
                  <a:srgbClr val="141414"/>
                </a:solidFill>
              </a:defRPr>
            </a:lvl3pPr>
            <a:lvl4pPr indent="-468122" lvl="3" marL="1828800" algn="l">
              <a:lnSpc>
                <a:spcPct val="120000"/>
              </a:lnSpc>
              <a:spcBef>
                <a:spcPts val="4600"/>
              </a:spcBef>
              <a:spcAft>
                <a:spcPts val="0"/>
              </a:spcAft>
              <a:buClr>
                <a:srgbClr val="141414"/>
              </a:buClr>
              <a:buSzPts val="3772"/>
              <a:buFont typeface="Gill Sans"/>
              <a:buChar char="•"/>
              <a:defRPr>
                <a:solidFill>
                  <a:srgbClr val="141414"/>
                </a:solidFill>
              </a:defRPr>
            </a:lvl4pPr>
            <a:lvl5pPr indent="-468122" lvl="4" marL="2286000" algn="l">
              <a:lnSpc>
                <a:spcPct val="120000"/>
              </a:lnSpc>
              <a:spcBef>
                <a:spcPts val="4600"/>
              </a:spcBef>
              <a:spcAft>
                <a:spcPts val="0"/>
              </a:spcAft>
              <a:buClr>
                <a:srgbClr val="141414"/>
              </a:buClr>
              <a:buSzPts val="3772"/>
              <a:buFont typeface="Gill Sans"/>
              <a:buChar char="•"/>
              <a:defRPr>
                <a:solidFill>
                  <a:srgbClr val="141414"/>
                </a:solidFill>
              </a:defRPr>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16" name="Google Shape;16;p20"/>
          <p:cNvSpPr txBox="1"/>
          <p:nvPr>
            <p:ph idx="12" type="sldNum"/>
          </p:nvPr>
        </p:nvSpPr>
        <p:spPr>
          <a:xfrm>
            <a:off x="9851310" y="8961125"/>
            <a:ext cx="2257028" cy="584006"/>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1pPr>
            <a:lvl2pPr indent="0" lvl="1"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2pPr>
            <a:lvl3pPr indent="0" lvl="2"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3pPr>
            <a:lvl4pPr indent="0" lvl="3"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4pPr>
            <a:lvl5pPr indent="0" lvl="4"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5pPr>
            <a:lvl6pPr indent="0" lvl="5"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6pPr>
            <a:lvl7pPr indent="0" lvl="6"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7pPr>
            <a:lvl8pPr indent="0" lvl="7"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8pPr>
            <a:lvl9pPr indent="0" lvl="8" marL="0" algn="ctr">
              <a:lnSpc>
                <a:spcPct val="100000"/>
              </a:lnSpc>
              <a:spcBef>
                <a:spcPts val="0"/>
              </a:spcBef>
              <a:spcAft>
                <a:spcPts val="0"/>
              </a:spcAft>
              <a:buClr>
                <a:srgbClr val="4C717F"/>
              </a:buClr>
              <a:buSzPts val="1564"/>
              <a:buFont typeface="Helvetica Neue"/>
              <a:buNone/>
              <a:defRPr b="0" i="0" sz="1564" u="none" cap="none" strike="noStrike">
                <a:solidFill>
                  <a:srgbClr val="4C717F"/>
                </a:solidFill>
                <a:latin typeface="Helvetica Neue"/>
                <a:ea typeface="Helvetica Neue"/>
                <a:cs typeface="Helvetica Neue"/>
                <a:sym typeface="Helvetica Neue"/>
              </a:defRPr>
            </a:lvl9pPr>
          </a:lstStyle>
          <a:p>
            <a:pPr indent="0" lvl="0" marL="0" rtl="0" algn="ctr">
              <a:spcBef>
                <a:spcPts val="0"/>
              </a:spcBef>
              <a:spcAft>
                <a:spcPts val="0"/>
              </a:spcAft>
              <a:buNone/>
            </a:pPr>
            <a:r>
              <a:rPr lang="en-US"/>
              <a:t>Inspirepartnership.co.uk</a:t>
            </a:r>
            <a:endParaRPr/>
          </a:p>
          <a:p>
            <a:pPr indent="0" lvl="0" marL="0" rtl="0" algn="ctr">
              <a:spcBef>
                <a:spcPts val="0"/>
              </a:spcBef>
              <a:spcAft>
                <a:spcPts val="0"/>
              </a:spcAft>
              <a:buNone/>
            </a:pPr>
            <a:r>
              <a:rPr lang="en-US"/>
              <a:t>@InspireSELondon</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7" name="Shape 17"/>
        <p:cNvGrpSpPr/>
        <p:nvPr/>
      </p:nvGrpSpPr>
      <p:grpSpPr>
        <a:xfrm>
          <a:off x="0" y="0"/>
          <a:ext cx="0" cy="0"/>
          <a:chOff x="0" y="0"/>
          <a:chExt cx="0" cy="0"/>
        </a:xfrm>
      </p:grpSpPr>
      <p:sp>
        <p:nvSpPr>
          <p:cNvPr id="18" name="Google Shape;18;p21"/>
          <p:cNvSpPr txBox="1"/>
          <p:nvPr>
            <p:ph idx="1" type="subTitle"/>
          </p:nvPr>
        </p:nvSpPr>
        <p:spPr>
          <a:xfrm>
            <a:off x="1625600" y="6052849"/>
            <a:ext cx="9753600" cy="1894529"/>
          </a:xfrm>
          <a:prstGeom prst="rect">
            <a:avLst/>
          </a:prstGeom>
          <a:noFill/>
          <a:ln>
            <a:noFill/>
          </a:ln>
        </p:spPr>
        <p:txBody>
          <a:bodyPr anchorCtr="0" anchor="ctr" bIns="50800" lIns="50800" spcFirstLastPara="1" rIns="50800" wrap="square" tIns="50800">
            <a:normAutofit/>
          </a:bodyPr>
          <a:lstStyle>
            <a:lvl1pPr lvl="0" algn="ctr">
              <a:lnSpc>
                <a:spcPct val="120000"/>
              </a:lnSpc>
              <a:spcBef>
                <a:spcPts val="4600"/>
              </a:spcBef>
              <a:spcAft>
                <a:spcPts val="0"/>
              </a:spcAft>
              <a:buClr>
                <a:srgbClr val="4C717F"/>
              </a:buClr>
              <a:buSzPts val="2799"/>
              <a:buFont typeface="Helvetica Neue"/>
              <a:buNone/>
              <a:defRPr sz="3413">
                <a:solidFill>
                  <a:srgbClr val="4C717F"/>
                </a:solidFill>
                <a:latin typeface="Helvetica Neue"/>
                <a:ea typeface="Helvetica Neue"/>
                <a:cs typeface="Helvetica Neue"/>
                <a:sym typeface="Helvetica Neue"/>
              </a:defRPr>
            </a:lvl1pPr>
            <a:lvl2pPr lvl="1" algn="ctr">
              <a:lnSpc>
                <a:spcPct val="120000"/>
              </a:lnSpc>
              <a:spcBef>
                <a:spcPts val="4600"/>
              </a:spcBef>
              <a:spcAft>
                <a:spcPts val="0"/>
              </a:spcAft>
              <a:buClr>
                <a:srgbClr val="535353"/>
              </a:buClr>
              <a:buSzPts val="2332"/>
              <a:buFont typeface="Gill Sans"/>
              <a:buNone/>
              <a:defRPr sz="2844"/>
            </a:lvl2pPr>
            <a:lvl3pPr lvl="2" algn="ctr">
              <a:lnSpc>
                <a:spcPct val="120000"/>
              </a:lnSpc>
              <a:spcBef>
                <a:spcPts val="4600"/>
              </a:spcBef>
              <a:spcAft>
                <a:spcPts val="0"/>
              </a:spcAft>
              <a:buClr>
                <a:srgbClr val="535353"/>
              </a:buClr>
              <a:buSzPts val="2099"/>
              <a:buFont typeface="Gill Sans"/>
              <a:buNone/>
              <a:defRPr sz="2560"/>
            </a:lvl3pPr>
            <a:lvl4pPr lvl="3" algn="ctr">
              <a:lnSpc>
                <a:spcPct val="120000"/>
              </a:lnSpc>
              <a:spcBef>
                <a:spcPts val="4600"/>
              </a:spcBef>
              <a:spcAft>
                <a:spcPts val="0"/>
              </a:spcAft>
              <a:buClr>
                <a:srgbClr val="535353"/>
              </a:buClr>
              <a:buSzPts val="1866"/>
              <a:buFont typeface="Gill Sans"/>
              <a:buNone/>
              <a:defRPr sz="2276"/>
            </a:lvl4pPr>
            <a:lvl5pPr lvl="4" algn="ctr">
              <a:lnSpc>
                <a:spcPct val="120000"/>
              </a:lnSpc>
              <a:spcBef>
                <a:spcPts val="4600"/>
              </a:spcBef>
              <a:spcAft>
                <a:spcPts val="0"/>
              </a:spcAft>
              <a:buClr>
                <a:srgbClr val="535353"/>
              </a:buClr>
              <a:buSzPts val="1866"/>
              <a:buFont typeface="Gill Sans"/>
              <a:buNone/>
              <a:defRPr sz="2276"/>
            </a:lvl5pPr>
            <a:lvl6pPr lvl="5" algn="ctr">
              <a:lnSpc>
                <a:spcPct val="120000"/>
              </a:lnSpc>
              <a:spcBef>
                <a:spcPts val="4600"/>
              </a:spcBef>
              <a:spcAft>
                <a:spcPts val="0"/>
              </a:spcAft>
              <a:buClr>
                <a:srgbClr val="535353"/>
              </a:buClr>
              <a:buSzPts val="1866"/>
              <a:buFont typeface="Gill Sans"/>
              <a:buNone/>
              <a:defRPr sz="2276"/>
            </a:lvl6pPr>
            <a:lvl7pPr lvl="6" algn="ctr">
              <a:lnSpc>
                <a:spcPct val="120000"/>
              </a:lnSpc>
              <a:spcBef>
                <a:spcPts val="4600"/>
              </a:spcBef>
              <a:spcAft>
                <a:spcPts val="0"/>
              </a:spcAft>
              <a:buClr>
                <a:srgbClr val="535353"/>
              </a:buClr>
              <a:buSzPts val="1866"/>
              <a:buFont typeface="Gill Sans"/>
              <a:buNone/>
              <a:defRPr sz="2276"/>
            </a:lvl7pPr>
            <a:lvl8pPr lvl="7" algn="ctr">
              <a:lnSpc>
                <a:spcPct val="120000"/>
              </a:lnSpc>
              <a:spcBef>
                <a:spcPts val="4600"/>
              </a:spcBef>
              <a:spcAft>
                <a:spcPts val="0"/>
              </a:spcAft>
              <a:buClr>
                <a:srgbClr val="535353"/>
              </a:buClr>
              <a:buSzPts val="1866"/>
              <a:buFont typeface="Gill Sans"/>
              <a:buNone/>
              <a:defRPr sz="2276"/>
            </a:lvl8pPr>
            <a:lvl9pPr lvl="8" algn="ctr">
              <a:lnSpc>
                <a:spcPct val="120000"/>
              </a:lnSpc>
              <a:spcBef>
                <a:spcPts val="4600"/>
              </a:spcBef>
              <a:spcAft>
                <a:spcPts val="0"/>
              </a:spcAft>
              <a:buClr>
                <a:srgbClr val="535353"/>
              </a:buClr>
              <a:buSzPts val="1866"/>
              <a:buFont typeface="Gill Sans"/>
              <a:buNone/>
              <a:defRPr sz="2276"/>
            </a:lvl9pPr>
          </a:lstStyle>
          <a:p/>
        </p:txBody>
      </p:sp>
      <p:sp>
        <p:nvSpPr>
          <p:cNvPr id="19" name="Google Shape;19;p21"/>
          <p:cNvSpPr txBox="1"/>
          <p:nvPr>
            <p:ph idx="11" type="ftr"/>
          </p:nvPr>
        </p:nvSpPr>
        <p:spPr>
          <a:xfrm>
            <a:off x="1625600" y="9040144"/>
            <a:ext cx="9843911" cy="519289"/>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4C717F"/>
              </a:buClr>
              <a:buSzPts val="3600"/>
              <a:buFont typeface="Helvetica Neue"/>
              <a:buNone/>
              <a:defRPr b="0" i="0" sz="3600" u="none" cap="none" strike="noStrike">
                <a:solidFill>
                  <a:srgbClr val="4C717F"/>
                </a:solidFill>
                <a:latin typeface="Helvetica Neue"/>
                <a:ea typeface="Helvetica Neue"/>
                <a:cs typeface="Helvetica Neue"/>
                <a:sym typeface="Helvetica Neue"/>
              </a:defRPr>
            </a:lvl1pPr>
            <a:lvl2pPr lvl="1"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2pPr>
            <a:lvl3pPr lvl="2"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3pPr>
            <a:lvl4pPr lvl="3"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4pPr>
            <a:lvl5pPr lvl="4"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5pPr>
            <a:lvl6pPr lvl="5"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6pPr>
            <a:lvl7pPr lvl="6"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7pPr>
            <a:lvl8pPr lvl="7"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8pPr>
            <a:lvl9pPr lvl="8" marR="0" rtl="0" algn="ctr">
              <a:lnSpc>
                <a:spcPct val="100000"/>
              </a:lnSpc>
              <a:spcBef>
                <a:spcPts val="0"/>
              </a:spcBef>
              <a:spcAft>
                <a:spcPts val="0"/>
              </a:spcAft>
              <a:buClr>
                <a:srgbClr val="535353"/>
              </a:buClr>
              <a:buSzPts val="3600"/>
              <a:buFont typeface="Gill Sans"/>
              <a:buNone/>
              <a:defRPr b="0" i="0" sz="3600" u="none" cap="none" strike="noStrike">
                <a:solidFill>
                  <a:srgbClr val="535353"/>
                </a:solidFill>
                <a:latin typeface="Gill Sans"/>
                <a:ea typeface="Gill Sans"/>
                <a:cs typeface="Gill Sans"/>
                <a:sym typeface="Gill Sans"/>
              </a:defRPr>
            </a:lvl9pPr>
          </a:lstStyle>
          <a:p/>
        </p:txBody>
      </p:sp>
      <p:pic>
        <p:nvPicPr>
          <p:cNvPr id="20" name="Google Shape;20;p21"/>
          <p:cNvPicPr preferRelativeResize="0"/>
          <p:nvPr/>
        </p:nvPicPr>
        <p:blipFill rotWithShape="1">
          <a:blip r:embed="rId2">
            <a:alphaModFix/>
          </a:blip>
          <a:srcRect b="0" l="0" r="0" t="0"/>
          <a:stretch/>
        </p:blipFill>
        <p:spPr>
          <a:xfrm>
            <a:off x="1535289" y="1103799"/>
            <a:ext cx="9934222" cy="4949049"/>
          </a:xfrm>
          <a:prstGeom prst="rect">
            <a:avLst/>
          </a:prstGeom>
          <a:noFill/>
          <a:ln>
            <a:noFill/>
          </a:ln>
        </p:spPr>
      </p:pic>
      <p:sp>
        <p:nvSpPr>
          <p:cNvPr id="21" name="Google Shape;21;p21"/>
          <p:cNvSpPr txBox="1"/>
          <p:nvPr>
            <p:ph idx="12" type="sldNum"/>
          </p:nvPr>
        </p:nvSpPr>
        <p:spPr>
          <a:xfrm>
            <a:off x="5383566" y="8970010"/>
            <a:ext cx="2224968" cy="656590"/>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535353"/>
              </a:buClr>
              <a:buSzPts val="1800"/>
              <a:buFont typeface="Gill Sans"/>
              <a:buNone/>
              <a:defRPr/>
            </a:lvl1pPr>
            <a:lvl2pPr indent="0" lvl="1" marL="0" algn="ctr">
              <a:lnSpc>
                <a:spcPct val="100000"/>
              </a:lnSpc>
              <a:spcBef>
                <a:spcPts val="0"/>
              </a:spcBef>
              <a:spcAft>
                <a:spcPts val="0"/>
              </a:spcAft>
              <a:buClr>
                <a:srgbClr val="535353"/>
              </a:buClr>
              <a:buSzPts val="1800"/>
              <a:buFont typeface="Gill Sans"/>
              <a:buNone/>
              <a:defRPr/>
            </a:lvl2pPr>
            <a:lvl3pPr indent="0" lvl="2" marL="0" algn="ctr">
              <a:lnSpc>
                <a:spcPct val="100000"/>
              </a:lnSpc>
              <a:spcBef>
                <a:spcPts val="0"/>
              </a:spcBef>
              <a:spcAft>
                <a:spcPts val="0"/>
              </a:spcAft>
              <a:buClr>
                <a:srgbClr val="535353"/>
              </a:buClr>
              <a:buSzPts val="1800"/>
              <a:buFont typeface="Gill Sans"/>
              <a:buNone/>
              <a:defRPr/>
            </a:lvl3pPr>
            <a:lvl4pPr indent="0" lvl="3" marL="0" algn="ctr">
              <a:lnSpc>
                <a:spcPct val="100000"/>
              </a:lnSpc>
              <a:spcBef>
                <a:spcPts val="0"/>
              </a:spcBef>
              <a:spcAft>
                <a:spcPts val="0"/>
              </a:spcAft>
              <a:buClr>
                <a:srgbClr val="535353"/>
              </a:buClr>
              <a:buSzPts val="1800"/>
              <a:buFont typeface="Gill Sans"/>
              <a:buNone/>
              <a:defRPr/>
            </a:lvl4pPr>
            <a:lvl5pPr indent="0" lvl="4" marL="0" algn="ctr">
              <a:lnSpc>
                <a:spcPct val="100000"/>
              </a:lnSpc>
              <a:spcBef>
                <a:spcPts val="0"/>
              </a:spcBef>
              <a:spcAft>
                <a:spcPts val="0"/>
              </a:spcAft>
              <a:buClr>
                <a:srgbClr val="535353"/>
              </a:buClr>
              <a:buSzPts val="1800"/>
              <a:buFont typeface="Gill Sans"/>
              <a:buNone/>
              <a:defRPr/>
            </a:lvl5pPr>
            <a:lvl6pPr indent="0" lvl="5" marL="0" algn="ctr">
              <a:lnSpc>
                <a:spcPct val="100000"/>
              </a:lnSpc>
              <a:spcBef>
                <a:spcPts val="0"/>
              </a:spcBef>
              <a:spcAft>
                <a:spcPts val="0"/>
              </a:spcAft>
              <a:buClr>
                <a:srgbClr val="535353"/>
              </a:buClr>
              <a:buSzPts val="1800"/>
              <a:buFont typeface="Gill Sans"/>
              <a:buNone/>
              <a:defRPr/>
            </a:lvl6pPr>
            <a:lvl7pPr indent="0" lvl="6" marL="0" algn="ctr">
              <a:lnSpc>
                <a:spcPct val="100000"/>
              </a:lnSpc>
              <a:spcBef>
                <a:spcPts val="0"/>
              </a:spcBef>
              <a:spcAft>
                <a:spcPts val="0"/>
              </a:spcAft>
              <a:buClr>
                <a:srgbClr val="535353"/>
              </a:buClr>
              <a:buSzPts val="1800"/>
              <a:buFont typeface="Gill Sans"/>
              <a:buNone/>
              <a:defRPr/>
            </a:lvl7pPr>
            <a:lvl8pPr indent="0" lvl="7" marL="0" algn="ctr">
              <a:lnSpc>
                <a:spcPct val="100000"/>
              </a:lnSpc>
              <a:spcBef>
                <a:spcPts val="0"/>
              </a:spcBef>
              <a:spcAft>
                <a:spcPts val="0"/>
              </a:spcAft>
              <a:buClr>
                <a:srgbClr val="535353"/>
              </a:buClr>
              <a:buSzPts val="1800"/>
              <a:buFont typeface="Gill Sans"/>
              <a:buNone/>
              <a:defRPr/>
            </a:lvl8pPr>
            <a:lvl9pPr indent="0" lvl="8" marL="0" algn="ctr">
              <a:lnSpc>
                <a:spcPct val="100000"/>
              </a:lnSpc>
              <a:spcBef>
                <a:spcPts val="0"/>
              </a:spcBef>
              <a:spcAft>
                <a:spcPts val="0"/>
              </a:spcAft>
              <a:buClr>
                <a:srgbClr val="535353"/>
              </a:buClr>
              <a:buSzPts val="1800"/>
              <a:buFont typeface="Gill Sans"/>
              <a:buNone/>
              <a:defRPr/>
            </a:lvl9pPr>
          </a:lstStyle>
          <a:p>
            <a:pPr indent="0" lvl="0" marL="0" rtl="0" algn="ctr">
              <a:spcBef>
                <a:spcPts val="0"/>
              </a:spcBef>
              <a:spcAft>
                <a:spcPts val="0"/>
              </a:spcAft>
              <a:buNone/>
            </a:pPr>
            <a:r>
              <a:rPr lang="en-US"/>
              <a:t>Inspirepartnership.co.uk</a:t>
            </a:r>
            <a:endParaRPr/>
          </a:p>
          <a:p>
            <a:pPr indent="0" lvl="0" marL="0" rtl="0" algn="ctr">
              <a:spcBef>
                <a:spcPts val="0"/>
              </a:spcBef>
              <a:spcAft>
                <a:spcPts val="0"/>
              </a:spcAft>
              <a:buNone/>
            </a:pPr>
            <a:r>
              <a:rPr lang="en-US"/>
              <a:t>@InspireSELondon</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Centre" type="tx">
  <p:cSld name="TITLE_AND_BODY">
    <p:spTree>
      <p:nvGrpSpPr>
        <p:cNvPr id="22" name="Shape 22"/>
        <p:cNvGrpSpPr/>
        <p:nvPr/>
      </p:nvGrpSpPr>
      <p:grpSpPr>
        <a:xfrm>
          <a:off x="0" y="0"/>
          <a:ext cx="0" cy="0"/>
          <a:chOff x="0" y="0"/>
          <a:chExt cx="0" cy="0"/>
        </a:xfrm>
      </p:grpSpPr>
      <p:sp>
        <p:nvSpPr>
          <p:cNvPr id="23" name="Google Shape;23;p22"/>
          <p:cNvSpPr txBox="1"/>
          <p:nvPr>
            <p:ph type="title"/>
          </p:nvPr>
        </p:nvSpPr>
        <p:spPr>
          <a:xfrm>
            <a:off x="355600" y="3251200"/>
            <a:ext cx="12293600" cy="3238500"/>
          </a:xfrm>
          <a:prstGeom prst="rect">
            <a:avLst/>
          </a:prstGeom>
          <a:noFill/>
          <a:ln>
            <a:noFill/>
          </a:ln>
        </p:spPr>
        <p:txBody>
          <a:bodyPr anchorCtr="0" anchor="ctr"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24" name="Google Shape;24;p22"/>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535353"/>
              </a:buClr>
              <a:buSzPts val="1800"/>
              <a:buFont typeface="Gill Sans"/>
              <a:buNone/>
              <a:defRPr sz="1800"/>
            </a:lvl1pPr>
            <a:lvl2pPr indent="0" lvl="1" marL="0" algn="ctr">
              <a:lnSpc>
                <a:spcPct val="100000"/>
              </a:lnSpc>
              <a:spcBef>
                <a:spcPts val="0"/>
              </a:spcBef>
              <a:spcAft>
                <a:spcPts val="0"/>
              </a:spcAft>
              <a:buClr>
                <a:srgbClr val="535353"/>
              </a:buClr>
              <a:buSzPts val="1800"/>
              <a:buFont typeface="Gill Sans"/>
              <a:buNone/>
              <a:defRPr sz="1800"/>
            </a:lvl2pPr>
            <a:lvl3pPr indent="0" lvl="2" marL="0" algn="ctr">
              <a:lnSpc>
                <a:spcPct val="100000"/>
              </a:lnSpc>
              <a:spcBef>
                <a:spcPts val="0"/>
              </a:spcBef>
              <a:spcAft>
                <a:spcPts val="0"/>
              </a:spcAft>
              <a:buClr>
                <a:srgbClr val="535353"/>
              </a:buClr>
              <a:buSzPts val="1800"/>
              <a:buFont typeface="Gill Sans"/>
              <a:buNone/>
              <a:defRPr sz="1800"/>
            </a:lvl3pPr>
            <a:lvl4pPr indent="0" lvl="3" marL="0" algn="ctr">
              <a:lnSpc>
                <a:spcPct val="100000"/>
              </a:lnSpc>
              <a:spcBef>
                <a:spcPts val="0"/>
              </a:spcBef>
              <a:spcAft>
                <a:spcPts val="0"/>
              </a:spcAft>
              <a:buClr>
                <a:srgbClr val="535353"/>
              </a:buClr>
              <a:buSzPts val="1800"/>
              <a:buFont typeface="Gill Sans"/>
              <a:buNone/>
              <a:defRPr sz="1800"/>
            </a:lvl4pPr>
            <a:lvl5pPr indent="0" lvl="4" marL="0" algn="ctr">
              <a:lnSpc>
                <a:spcPct val="100000"/>
              </a:lnSpc>
              <a:spcBef>
                <a:spcPts val="0"/>
              </a:spcBef>
              <a:spcAft>
                <a:spcPts val="0"/>
              </a:spcAft>
              <a:buClr>
                <a:srgbClr val="535353"/>
              </a:buClr>
              <a:buSzPts val="1800"/>
              <a:buFont typeface="Gill Sans"/>
              <a:buNone/>
              <a:defRPr sz="1800"/>
            </a:lvl5pPr>
            <a:lvl6pPr indent="0" lvl="5" marL="0" algn="ctr">
              <a:lnSpc>
                <a:spcPct val="100000"/>
              </a:lnSpc>
              <a:spcBef>
                <a:spcPts val="0"/>
              </a:spcBef>
              <a:spcAft>
                <a:spcPts val="0"/>
              </a:spcAft>
              <a:buClr>
                <a:srgbClr val="535353"/>
              </a:buClr>
              <a:buSzPts val="1800"/>
              <a:buFont typeface="Gill Sans"/>
              <a:buNone/>
              <a:defRPr sz="1800"/>
            </a:lvl6pPr>
            <a:lvl7pPr indent="0" lvl="6" marL="0" algn="ctr">
              <a:lnSpc>
                <a:spcPct val="100000"/>
              </a:lnSpc>
              <a:spcBef>
                <a:spcPts val="0"/>
              </a:spcBef>
              <a:spcAft>
                <a:spcPts val="0"/>
              </a:spcAft>
              <a:buClr>
                <a:srgbClr val="535353"/>
              </a:buClr>
              <a:buSzPts val="1800"/>
              <a:buFont typeface="Gill Sans"/>
              <a:buNone/>
              <a:defRPr sz="1800"/>
            </a:lvl7pPr>
            <a:lvl8pPr indent="0" lvl="7" marL="0" algn="ctr">
              <a:lnSpc>
                <a:spcPct val="100000"/>
              </a:lnSpc>
              <a:spcBef>
                <a:spcPts val="0"/>
              </a:spcBef>
              <a:spcAft>
                <a:spcPts val="0"/>
              </a:spcAft>
              <a:buClr>
                <a:srgbClr val="535353"/>
              </a:buClr>
              <a:buSzPts val="1800"/>
              <a:buFont typeface="Gill Sans"/>
              <a:buNone/>
              <a:defRPr sz="1800"/>
            </a:lvl8pPr>
            <a:lvl9pPr indent="0" lvl="8" marL="0" algn="ctr">
              <a:lnSpc>
                <a:spcPct val="100000"/>
              </a:lnSpc>
              <a:spcBef>
                <a:spcPts val="0"/>
              </a:spcBef>
              <a:spcAft>
                <a:spcPts val="0"/>
              </a:spcAft>
              <a:buClr>
                <a:srgbClr val="535353"/>
              </a:buClr>
              <a:buSzPts val="1800"/>
              <a:buFont typeface="Gill Sans"/>
              <a:buNone/>
              <a:defRPr sz="1800"/>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p:cSld name="Bullets">
    <p:spTree>
      <p:nvGrpSpPr>
        <p:cNvPr id="25" name="Shape 25"/>
        <p:cNvGrpSpPr/>
        <p:nvPr/>
      </p:nvGrpSpPr>
      <p:grpSpPr>
        <a:xfrm>
          <a:off x="0" y="0"/>
          <a:ext cx="0" cy="0"/>
          <a:chOff x="0" y="0"/>
          <a:chExt cx="0" cy="0"/>
        </a:xfrm>
      </p:grpSpPr>
      <p:sp>
        <p:nvSpPr>
          <p:cNvPr id="26" name="Google Shape;26;p23"/>
          <p:cNvSpPr txBox="1"/>
          <p:nvPr>
            <p:ph idx="1" type="body"/>
          </p:nvPr>
        </p:nvSpPr>
        <p:spPr>
          <a:xfrm>
            <a:off x="762000" y="762000"/>
            <a:ext cx="11468100" cy="8216900"/>
          </a:xfrm>
          <a:prstGeom prst="rect">
            <a:avLst/>
          </a:prstGeom>
          <a:noFill/>
          <a:ln>
            <a:noFill/>
          </a:ln>
        </p:spPr>
        <p:txBody>
          <a:bodyPr anchorCtr="0" anchor="ctr" bIns="50800" lIns="50800" spcFirstLastPara="1" rIns="50800" wrap="square" tIns="50800">
            <a:normAutofit/>
          </a:bodyPr>
          <a:lstStyle>
            <a:lvl1pPr indent="-322326" lvl="0" marL="457200" algn="l">
              <a:lnSpc>
                <a:spcPct val="120000"/>
              </a:lnSpc>
              <a:spcBef>
                <a:spcPts val="4600"/>
              </a:spcBef>
              <a:spcAft>
                <a:spcPts val="0"/>
              </a:spcAft>
              <a:buClr>
                <a:srgbClr val="535353"/>
              </a:buClr>
              <a:buSzPts val="1476"/>
              <a:buChar char="•"/>
              <a:defRPr/>
            </a:lvl1pPr>
            <a:lvl2pPr indent="-322326" lvl="1" marL="914400" algn="l">
              <a:lnSpc>
                <a:spcPct val="120000"/>
              </a:lnSpc>
              <a:spcBef>
                <a:spcPts val="4600"/>
              </a:spcBef>
              <a:spcAft>
                <a:spcPts val="0"/>
              </a:spcAft>
              <a:buClr>
                <a:srgbClr val="535353"/>
              </a:buClr>
              <a:buSzPts val="1476"/>
              <a:buChar char="•"/>
              <a:defRPr/>
            </a:lvl2pPr>
            <a:lvl3pPr indent="-322325" lvl="2" marL="1371600" algn="l">
              <a:lnSpc>
                <a:spcPct val="120000"/>
              </a:lnSpc>
              <a:spcBef>
                <a:spcPts val="4600"/>
              </a:spcBef>
              <a:spcAft>
                <a:spcPts val="0"/>
              </a:spcAft>
              <a:buClr>
                <a:srgbClr val="535353"/>
              </a:buClr>
              <a:buSzPts val="1476"/>
              <a:buChar char="•"/>
              <a:defRPr/>
            </a:lvl3pPr>
            <a:lvl4pPr indent="-322325" lvl="3" marL="1828800" algn="l">
              <a:lnSpc>
                <a:spcPct val="120000"/>
              </a:lnSpc>
              <a:spcBef>
                <a:spcPts val="4600"/>
              </a:spcBef>
              <a:spcAft>
                <a:spcPts val="0"/>
              </a:spcAft>
              <a:buClr>
                <a:srgbClr val="535353"/>
              </a:buClr>
              <a:buSzPts val="1476"/>
              <a:buChar char="•"/>
              <a:defRPr/>
            </a:lvl4pPr>
            <a:lvl5pPr indent="-322326" lvl="4" marL="2286000" algn="l">
              <a:lnSpc>
                <a:spcPct val="120000"/>
              </a:lnSpc>
              <a:spcBef>
                <a:spcPts val="4600"/>
              </a:spcBef>
              <a:spcAft>
                <a:spcPts val="0"/>
              </a:spcAft>
              <a:buClr>
                <a:srgbClr val="535353"/>
              </a:buClr>
              <a:buSzPts val="1476"/>
              <a:buChar char="•"/>
              <a:defRPr/>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27" name="Google Shape;27;p23"/>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535353"/>
              </a:buClr>
              <a:buSzPts val="1800"/>
              <a:buFont typeface="Gill Sans"/>
              <a:buNone/>
              <a:defRPr sz="1800"/>
            </a:lvl1pPr>
            <a:lvl2pPr indent="0" lvl="1" marL="0" algn="ctr">
              <a:lnSpc>
                <a:spcPct val="100000"/>
              </a:lnSpc>
              <a:spcBef>
                <a:spcPts val="0"/>
              </a:spcBef>
              <a:spcAft>
                <a:spcPts val="0"/>
              </a:spcAft>
              <a:buClr>
                <a:srgbClr val="535353"/>
              </a:buClr>
              <a:buSzPts val="1800"/>
              <a:buFont typeface="Gill Sans"/>
              <a:buNone/>
              <a:defRPr sz="1800"/>
            </a:lvl2pPr>
            <a:lvl3pPr indent="0" lvl="2" marL="0" algn="ctr">
              <a:lnSpc>
                <a:spcPct val="100000"/>
              </a:lnSpc>
              <a:spcBef>
                <a:spcPts val="0"/>
              </a:spcBef>
              <a:spcAft>
                <a:spcPts val="0"/>
              </a:spcAft>
              <a:buClr>
                <a:srgbClr val="535353"/>
              </a:buClr>
              <a:buSzPts val="1800"/>
              <a:buFont typeface="Gill Sans"/>
              <a:buNone/>
              <a:defRPr sz="1800"/>
            </a:lvl3pPr>
            <a:lvl4pPr indent="0" lvl="3" marL="0" algn="ctr">
              <a:lnSpc>
                <a:spcPct val="100000"/>
              </a:lnSpc>
              <a:spcBef>
                <a:spcPts val="0"/>
              </a:spcBef>
              <a:spcAft>
                <a:spcPts val="0"/>
              </a:spcAft>
              <a:buClr>
                <a:srgbClr val="535353"/>
              </a:buClr>
              <a:buSzPts val="1800"/>
              <a:buFont typeface="Gill Sans"/>
              <a:buNone/>
              <a:defRPr sz="1800"/>
            </a:lvl4pPr>
            <a:lvl5pPr indent="0" lvl="4" marL="0" algn="ctr">
              <a:lnSpc>
                <a:spcPct val="100000"/>
              </a:lnSpc>
              <a:spcBef>
                <a:spcPts val="0"/>
              </a:spcBef>
              <a:spcAft>
                <a:spcPts val="0"/>
              </a:spcAft>
              <a:buClr>
                <a:srgbClr val="535353"/>
              </a:buClr>
              <a:buSzPts val="1800"/>
              <a:buFont typeface="Gill Sans"/>
              <a:buNone/>
              <a:defRPr sz="1800"/>
            </a:lvl5pPr>
            <a:lvl6pPr indent="0" lvl="5" marL="0" algn="ctr">
              <a:lnSpc>
                <a:spcPct val="100000"/>
              </a:lnSpc>
              <a:spcBef>
                <a:spcPts val="0"/>
              </a:spcBef>
              <a:spcAft>
                <a:spcPts val="0"/>
              </a:spcAft>
              <a:buClr>
                <a:srgbClr val="535353"/>
              </a:buClr>
              <a:buSzPts val="1800"/>
              <a:buFont typeface="Gill Sans"/>
              <a:buNone/>
              <a:defRPr sz="1800"/>
            </a:lvl6pPr>
            <a:lvl7pPr indent="0" lvl="6" marL="0" algn="ctr">
              <a:lnSpc>
                <a:spcPct val="100000"/>
              </a:lnSpc>
              <a:spcBef>
                <a:spcPts val="0"/>
              </a:spcBef>
              <a:spcAft>
                <a:spcPts val="0"/>
              </a:spcAft>
              <a:buClr>
                <a:srgbClr val="535353"/>
              </a:buClr>
              <a:buSzPts val="1800"/>
              <a:buFont typeface="Gill Sans"/>
              <a:buNone/>
              <a:defRPr sz="1800"/>
            </a:lvl7pPr>
            <a:lvl8pPr indent="0" lvl="7" marL="0" algn="ctr">
              <a:lnSpc>
                <a:spcPct val="100000"/>
              </a:lnSpc>
              <a:spcBef>
                <a:spcPts val="0"/>
              </a:spcBef>
              <a:spcAft>
                <a:spcPts val="0"/>
              </a:spcAft>
              <a:buClr>
                <a:srgbClr val="535353"/>
              </a:buClr>
              <a:buSzPts val="1800"/>
              <a:buFont typeface="Gill Sans"/>
              <a:buNone/>
              <a:defRPr sz="1800"/>
            </a:lvl8pPr>
            <a:lvl9pPr indent="0" lvl="8" marL="0" algn="ctr">
              <a:lnSpc>
                <a:spcPct val="100000"/>
              </a:lnSpc>
              <a:spcBef>
                <a:spcPts val="0"/>
              </a:spcBef>
              <a:spcAft>
                <a:spcPts val="0"/>
              </a:spcAft>
              <a:buClr>
                <a:srgbClr val="535353"/>
              </a:buClr>
              <a:buSzPts val="1800"/>
              <a:buFont typeface="Gill Sans"/>
              <a:buNone/>
              <a:defRPr sz="1800"/>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Bullets &amp; Photo">
  <p:cSld name="Title, Bullets &amp; Photo">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24"/>
          <p:cNvSpPr/>
          <p:nvPr>
            <p:ph idx="2" type="pic"/>
          </p:nvPr>
        </p:nvSpPr>
        <p:spPr>
          <a:xfrm>
            <a:off x="5493159" y="2743200"/>
            <a:ext cx="7889605" cy="7012983"/>
          </a:xfrm>
          <a:prstGeom prst="rect">
            <a:avLst/>
          </a:prstGeom>
          <a:noFill/>
          <a:ln>
            <a:noFill/>
          </a:ln>
        </p:spPr>
        <p:txBody>
          <a:bodyPr anchorCtr="0" anchor="t" bIns="45700" lIns="91425" spcFirstLastPara="1" rIns="91425" wrap="square" tIns="45700">
            <a:noAutofit/>
          </a:bodyPr>
          <a:lstStyle>
            <a:lvl1pPr lvl="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1pPr>
            <a:lvl2pPr lvl="1"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2pPr>
            <a:lvl3pPr lvl="2"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3pPr>
            <a:lvl4pPr lvl="3"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4pPr>
            <a:lvl5pPr lvl="4"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5pPr>
            <a:lvl6pPr lvl="5"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6pPr>
            <a:lvl7pPr lvl="6"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7pPr>
            <a:lvl8pPr lvl="7"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8pPr>
            <a:lvl9pPr lvl="8"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9pPr>
          </a:lstStyle>
          <a:p/>
        </p:txBody>
      </p:sp>
      <p:sp>
        <p:nvSpPr>
          <p:cNvPr id="30" name="Google Shape;30;p24"/>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31" name="Google Shape;31;p24"/>
          <p:cNvSpPr txBox="1"/>
          <p:nvPr>
            <p:ph idx="1" type="body"/>
          </p:nvPr>
        </p:nvSpPr>
        <p:spPr>
          <a:xfrm>
            <a:off x="355600" y="2730500"/>
            <a:ext cx="5892800" cy="6299200"/>
          </a:xfrm>
          <a:prstGeom prst="rect">
            <a:avLst/>
          </a:prstGeom>
          <a:noFill/>
          <a:ln>
            <a:noFill/>
          </a:ln>
        </p:spPr>
        <p:txBody>
          <a:bodyPr anchorCtr="0" anchor="ctr" bIns="50800" lIns="50800" spcFirstLastPara="1" rIns="50800" wrap="square" tIns="50800">
            <a:normAutofit/>
          </a:bodyPr>
          <a:lstStyle>
            <a:lvl1pPr indent="-426466" lvl="0" marL="457200" algn="l">
              <a:lnSpc>
                <a:spcPct val="100000"/>
              </a:lnSpc>
              <a:spcBef>
                <a:spcPts val="3800"/>
              </a:spcBef>
              <a:spcAft>
                <a:spcPts val="0"/>
              </a:spcAft>
              <a:buClr>
                <a:srgbClr val="535353"/>
              </a:buClr>
              <a:buSzPts val="3116"/>
              <a:buFont typeface="Gill Sans"/>
              <a:buChar char="•"/>
              <a:defRPr sz="3800"/>
            </a:lvl1pPr>
            <a:lvl2pPr indent="-426466" lvl="1" marL="914400" algn="l">
              <a:lnSpc>
                <a:spcPct val="100000"/>
              </a:lnSpc>
              <a:spcBef>
                <a:spcPts val="3800"/>
              </a:spcBef>
              <a:spcAft>
                <a:spcPts val="0"/>
              </a:spcAft>
              <a:buClr>
                <a:srgbClr val="535353"/>
              </a:buClr>
              <a:buSzPts val="3116"/>
              <a:buFont typeface="Gill Sans"/>
              <a:buChar char="•"/>
              <a:defRPr sz="3800"/>
            </a:lvl2pPr>
            <a:lvl3pPr indent="-426466" lvl="2" marL="1371600" algn="l">
              <a:lnSpc>
                <a:spcPct val="100000"/>
              </a:lnSpc>
              <a:spcBef>
                <a:spcPts val="3800"/>
              </a:spcBef>
              <a:spcAft>
                <a:spcPts val="0"/>
              </a:spcAft>
              <a:buClr>
                <a:srgbClr val="535353"/>
              </a:buClr>
              <a:buSzPts val="3116"/>
              <a:buFont typeface="Gill Sans"/>
              <a:buChar char="•"/>
              <a:defRPr sz="3800"/>
            </a:lvl3pPr>
            <a:lvl4pPr indent="-426466" lvl="3" marL="1828800" algn="l">
              <a:lnSpc>
                <a:spcPct val="100000"/>
              </a:lnSpc>
              <a:spcBef>
                <a:spcPts val="3800"/>
              </a:spcBef>
              <a:spcAft>
                <a:spcPts val="0"/>
              </a:spcAft>
              <a:buClr>
                <a:srgbClr val="535353"/>
              </a:buClr>
              <a:buSzPts val="3116"/>
              <a:buFont typeface="Gill Sans"/>
              <a:buChar char="•"/>
              <a:defRPr sz="3800"/>
            </a:lvl4pPr>
            <a:lvl5pPr indent="-426466" lvl="4" marL="2286000" algn="l">
              <a:lnSpc>
                <a:spcPct val="100000"/>
              </a:lnSpc>
              <a:spcBef>
                <a:spcPts val="3800"/>
              </a:spcBef>
              <a:spcAft>
                <a:spcPts val="0"/>
              </a:spcAft>
              <a:buClr>
                <a:srgbClr val="535353"/>
              </a:buClr>
              <a:buSzPts val="3116"/>
              <a:buFont typeface="Gill Sans"/>
              <a:buChar char="•"/>
              <a:defRPr sz="3800"/>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32" name="Google Shape;32;p24"/>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algn="ctr">
              <a:lnSpc>
                <a:spcPct val="100000"/>
              </a:lnSpc>
              <a:spcBef>
                <a:spcPts val="0"/>
              </a:spcBef>
              <a:spcAft>
                <a:spcPts val="0"/>
              </a:spcAft>
              <a:buClr>
                <a:srgbClr val="535353"/>
              </a:buClr>
              <a:buSzPts val="1800"/>
              <a:buFont typeface="Gill Sans"/>
              <a:buNone/>
              <a:defRPr sz="1800"/>
            </a:lvl1pPr>
            <a:lvl2pPr indent="0" lvl="1" marL="0" algn="ctr">
              <a:lnSpc>
                <a:spcPct val="100000"/>
              </a:lnSpc>
              <a:spcBef>
                <a:spcPts val="0"/>
              </a:spcBef>
              <a:spcAft>
                <a:spcPts val="0"/>
              </a:spcAft>
              <a:buClr>
                <a:srgbClr val="535353"/>
              </a:buClr>
              <a:buSzPts val="1800"/>
              <a:buFont typeface="Gill Sans"/>
              <a:buNone/>
              <a:defRPr sz="1800"/>
            </a:lvl2pPr>
            <a:lvl3pPr indent="0" lvl="2" marL="0" algn="ctr">
              <a:lnSpc>
                <a:spcPct val="100000"/>
              </a:lnSpc>
              <a:spcBef>
                <a:spcPts val="0"/>
              </a:spcBef>
              <a:spcAft>
                <a:spcPts val="0"/>
              </a:spcAft>
              <a:buClr>
                <a:srgbClr val="535353"/>
              </a:buClr>
              <a:buSzPts val="1800"/>
              <a:buFont typeface="Gill Sans"/>
              <a:buNone/>
              <a:defRPr sz="1800"/>
            </a:lvl3pPr>
            <a:lvl4pPr indent="0" lvl="3" marL="0" algn="ctr">
              <a:lnSpc>
                <a:spcPct val="100000"/>
              </a:lnSpc>
              <a:spcBef>
                <a:spcPts val="0"/>
              </a:spcBef>
              <a:spcAft>
                <a:spcPts val="0"/>
              </a:spcAft>
              <a:buClr>
                <a:srgbClr val="535353"/>
              </a:buClr>
              <a:buSzPts val="1800"/>
              <a:buFont typeface="Gill Sans"/>
              <a:buNone/>
              <a:defRPr sz="1800"/>
            </a:lvl4pPr>
            <a:lvl5pPr indent="0" lvl="4" marL="0" algn="ctr">
              <a:lnSpc>
                <a:spcPct val="100000"/>
              </a:lnSpc>
              <a:spcBef>
                <a:spcPts val="0"/>
              </a:spcBef>
              <a:spcAft>
                <a:spcPts val="0"/>
              </a:spcAft>
              <a:buClr>
                <a:srgbClr val="535353"/>
              </a:buClr>
              <a:buSzPts val="1800"/>
              <a:buFont typeface="Gill Sans"/>
              <a:buNone/>
              <a:defRPr sz="1800"/>
            </a:lvl5pPr>
            <a:lvl6pPr indent="0" lvl="5" marL="0" algn="ctr">
              <a:lnSpc>
                <a:spcPct val="100000"/>
              </a:lnSpc>
              <a:spcBef>
                <a:spcPts val="0"/>
              </a:spcBef>
              <a:spcAft>
                <a:spcPts val="0"/>
              </a:spcAft>
              <a:buClr>
                <a:srgbClr val="535353"/>
              </a:buClr>
              <a:buSzPts val="1800"/>
              <a:buFont typeface="Gill Sans"/>
              <a:buNone/>
              <a:defRPr sz="1800"/>
            </a:lvl6pPr>
            <a:lvl7pPr indent="0" lvl="6" marL="0" algn="ctr">
              <a:lnSpc>
                <a:spcPct val="100000"/>
              </a:lnSpc>
              <a:spcBef>
                <a:spcPts val="0"/>
              </a:spcBef>
              <a:spcAft>
                <a:spcPts val="0"/>
              </a:spcAft>
              <a:buClr>
                <a:srgbClr val="535353"/>
              </a:buClr>
              <a:buSzPts val="1800"/>
              <a:buFont typeface="Gill Sans"/>
              <a:buNone/>
              <a:defRPr sz="1800"/>
            </a:lvl7pPr>
            <a:lvl8pPr indent="0" lvl="7" marL="0" algn="ctr">
              <a:lnSpc>
                <a:spcPct val="100000"/>
              </a:lnSpc>
              <a:spcBef>
                <a:spcPts val="0"/>
              </a:spcBef>
              <a:spcAft>
                <a:spcPts val="0"/>
              </a:spcAft>
              <a:buClr>
                <a:srgbClr val="535353"/>
              </a:buClr>
              <a:buSzPts val="1800"/>
              <a:buFont typeface="Gill Sans"/>
              <a:buNone/>
              <a:defRPr sz="1800"/>
            </a:lvl8pPr>
            <a:lvl9pPr indent="0" lvl="8" marL="0" algn="ctr">
              <a:lnSpc>
                <a:spcPct val="100000"/>
              </a:lnSpc>
              <a:spcBef>
                <a:spcPts val="0"/>
              </a:spcBef>
              <a:spcAft>
                <a:spcPts val="0"/>
              </a:spcAft>
              <a:buClr>
                <a:srgbClr val="535353"/>
              </a:buClr>
              <a:buSzPts val="1800"/>
              <a:buFont typeface="Gill Sans"/>
              <a:buNone/>
              <a:defRPr sz="1800"/>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7.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8"/>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lvl1pPr lvl="0"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1pPr>
            <a:lvl2pPr lvl="1"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2pPr>
            <a:lvl3pPr lvl="2"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3pPr>
            <a:lvl4pPr lvl="3"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4pPr>
            <a:lvl5pPr lvl="4"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5pPr>
            <a:lvl6pPr lvl="5"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6pPr>
            <a:lvl7pPr lvl="6"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7pPr>
            <a:lvl8pPr lvl="7"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8pPr>
            <a:lvl9pPr lvl="8"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9pPr>
          </a:lstStyle>
          <a:p/>
        </p:txBody>
      </p:sp>
      <p:sp>
        <p:nvSpPr>
          <p:cNvPr id="7" name="Google Shape;7;p18"/>
          <p:cNvSpPr txBox="1"/>
          <p:nvPr>
            <p:ph idx="1" type="body"/>
          </p:nvPr>
        </p:nvSpPr>
        <p:spPr>
          <a:xfrm>
            <a:off x="355600" y="2730500"/>
            <a:ext cx="12293600" cy="6299200"/>
          </a:xfrm>
          <a:prstGeom prst="rect">
            <a:avLst/>
          </a:prstGeom>
          <a:noFill/>
          <a:ln>
            <a:noFill/>
          </a:ln>
        </p:spPr>
        <p:txBody>
          <a:bodyPr anchorCtr="0" anchor="ctr" bIns="50800" lIns="50800" spcFirstLastPara="1" rIns="50800" wrap="square" tIns="50800">
            <a:normAutofit/>
          </a:bodyPr>
          <a:lstStyle>
            <a:lvl1pPr indent="-468122" lvl="0" marL="457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1pPr>
            <a:lvl2pPr indent="-468122" lvl="1" marL="914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2pPr>
            <a:lvl3pPr indent="-468122" lvl="2" marL="1371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3pPr>
            <a:lvl4pPr indent="-468122" lvl="3" marL="1828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4pPr>
            <a:lvl5pPr indent="-468122" lvl="4" marL="22860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5pPr>
            <a:lvl6pPr indent="-468122" lvl="5" marL="2743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6pPr>
            <a:lvl7pPr indent="-468122" lvl="6" marL="3200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7pPr>
            <a:lvl8pPr indent="-468122" lvl="7" marL="3657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8pPr>
            <a:lvl9pPr indent="-468121" lvl="8" marL="4114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9pPr>
          </a:lstStyle>
          <a:p/>
        </p:txBody>
      </p:sp>
      <p:sp>
        <p:nvSpPr>
          <p:cNvPr id="8" name="Google Shape;8;p18"/>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1pPr>
            <a:lvl2pPr indent="0" lvl="1"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2pPr>
            <a:lvl3pPr indent="0" lvl="2"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3pPr>
            <a:lvl4pPr indent="0" lvl="3"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4pPr>
            <a:lvl5pPr indent="0" lvl="4"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5pPr>
            <a:lvl6pPr indent="0" lvl="5"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6pPr>
            <a:lvl7pPr indent="0" lvl="6"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7pPr>
            <a:lvl8pPr indent="0" lvl="7"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8pPr>
            <a:lvl9pPr indent="0" lvl="8"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3.jpg"/><Relationship Id="rId4" Type="http://schemas.openxmlformats.org/officeDocument/2006/relationships/image" Target="../media/image16.jpg"/><Relationship Id="rId5" Type="http://schemas.openxmlformats.org/officeDocument/2006/relationships/image" Target="../media/image1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6.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9.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4.jpg"/><Relationship Id="rId4" Type="http://schemas.openxmlformats.org/officeDocument/2006/relationships/image" Target="../media/image27.jpg"/><Relationship Id="rId5" Type="http://schemas.openxmlformats.org/officeDocument/2006/relationships/image" Target="../media/image2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cxnSp>
        <p:nvCxnSpPr>
          <p:cNvPr id="37" name="Google Shape;37;p1"/>
          <p:cNvCxnSpPr/>
          <p:nvPr/>
        </p:nvCxnSpPr>
        <p:spPr>
          <a:xfrm>
            <a:off x="4355" y="7814733"/>
            <a:ext cx="12996089" cy="1"/>
          </a:xfrm>
          <a:prstGeom prst="straightConnector1">
            <a:avLst/>
          </a:prstGeom>
          <a:noFill/>
          <a:ln cap="flat" cmpd="sng" w="25400">
            <a:solidFill>
              <a:srgbClr val="7889A0">
                <a:alpha val="69019"/>
              </a:srgbClr>
            </a:solidFill>
            <a:prstDash val="solid"/>
            <a:miter lim="400000"/>
            <a:headEnd len="sm" w="sm" type="none"/>
            <a:tailEnd len="sm" w="sm" type="none"/>
          </a:ln>
        </p:spPr>
      </p:cxnSp>
      <p:sp>
        <p:nvSpPr>
          <p:cNvPr id="38" name="Google Shape;38;p1"/>
          <p:cNvSpPr txBox="1"/>
          <p:nvPr>
            <p:ph idx="4294967295" type="subTitle"/>
          </p:nvPr>
        </p:nvSpPr>
        <p:spPr>
          <a:xfrm>
            <a:off x="197300" y="6462966"/>
            <a:ext cx="12293602" cy="1295402"/>
          </a:xfrm>
          <a:prstGeom prst="rect">
            <a:avLst/>
          </a:prstGeom>
          <a:noFill/>
          <a:ln>
            <a:noFill/>
          </a:ln>
        </p:spPr>
        <p:txBody>
          <a:bodyPr anchorCtr="0" anchor="t" bIns="50800" lIns="50800" spcFirstLastPara="1" rIns="50800" wrap="square" tIns="50800">
            <a:normAutofit/>
          </a:bodyPr>
          <a:lstStyle/>
          <a:p>
            <a:pPr indent="0" lvl="0" marL="0" marR="0" rtl="0" algn="l">
              <a:lnSpc>
                <a:spcPct val="100000"/>
              </a:lnSpc>
              <a:spcBef>
                <a:spcPts val="0"/>
              </a:spcBef>
              <a:spcAft>
                <a:spcPts val="0"/>
              </a:spcAft>
              <a:buClr>
                <a:srgbClr val="535353"/>
              </a:buClr>
              <a:buSzPts val="3000"/>
              <a:buFont typeface="Helvetica Neue Light"/>
              <a:buNone/>
            </a:pPr>
            <a:r>
              <a:rPr b="0" i="0" lang="en-US" sz="3000" u="none" cap="none" strike="noStrike">
                <a:solidFill>
                  <a:srgbClr val="535353"/>
                </a:solidFill>
                <a:latin typeface="Helvetica Neue Light"/>
                <a:ea typeface="Helvetica Neue Light"/>
                <a:cs typeface="Helvetica Neue Light"/>
                <a:sym typeface="Helvetica Neue Light"/>
              </a:rPr>
              <a:t>   </a:t>
            </a:r>
            <a:endParaRPr/>
          </a:p>
          <a:p>
            <a:pPr indent="0" lvl="0" marL="0" marR="0" rtl="0" algn="l">
              <a:lnSpc>
                <a:spcPct val="100000"/>
              </a:lnSpc>
              <a:spcBef>
                <a:spcPts val="0"/>
              </a:spcBef>
              <a:spcAft>
                <a:spcPts val="0"/>
              </a:spcAft>
              <a:buClr>
                <a:srgbClr val="535353"/>
              </a:buClr>
              <a:buSzPts val="4700"/>
              <a:buFont typeface="Helvetica Neue Light"/>
              <a:buNone/>
            </a:pPr>
            <a:r>
              <a:rPr b="0" i="0" lang="en-US" sz="4700" u="none" cap="none" strike="noStrike">
                <a:solidFill>
                  <a:srgbClr val="535353"/>
                </a:solidFill>
                <a:latin typeface="Helvetica Neue Light"/>
                <a:ea typeface="Helvetica Neue Light"/>
                <a:cs typeface="Helvetica Neue Light"/>
                <a:sym typeface="Helvetica Neue Light"/>
              </a:rPr>
              <a:t>Reading at Home</a:t>
            </a:r>
            <a:endParaRPr b="0" i="0" sz="3800" u="none" cap="none" strike="noStrike">
              <a:solidFill>
                <a:srgbClr val="535353"/>
              </a:solidFill>
              <a:latin typeface="Gill Sans"/>
              <a:ea typeface="Gill Sans"/>
              <a:cs typeface="Gill Sans"/>
              <a:sym typeface="Gill Sans"/>
            </a:endParaRPr>
          </a:p>
        </p:txBody>
      </p:sp>
      <p:pic>
        <p:nvPicPr>
          <p:cNvPr descr="InspirePartnership_2165-U.jpg" id="39" name="Google Shape;39;p1"/>
          <p:cNvPicPr preferRelativeResize="0"/>
          <p:nvPr/>
        </p:nvPicPr>
        <p:blipFill rotWithShape="1">
          <a:blip r:embed="rId3">
            <a:alphaModFix/>
          </a:blip>
          <a:srcRect b="28042" l="18118" r="18226" t="27976"/>
          <a:stretch/>
        </p:blipFill>
        <p:spPr>
          <a:xfrm>
            <a:off x="9177941" y="8119520"/>
            <a:ext cx="3557588" cy="1404541"/>
          </a:xfrm>
          <a:custGeom>
            <a:rect b="b" l="l" r="r" t="t"/>
            <a:pathLst>
              <a:path extrusionOk="0" h="21600" w="21600">
                <a:moveTo>
                  <a:pt x="1424" y="0"/>
                </a:moveTo>
                <a:lnTo>
                  <a:pt x="716" y="73"/>
                </a:lnTo>
                <a:lnTo>
                  <a:pt x="10" y="146"/>
                </a:lnTo>
                <a:lnTo>
                  <a:pt x="5" y="10876"/>
                </a:lnTo>
                <a:lnTo>
                  <a:pt x="0" y="21539"/>
                </a:lnTo>
                <a:cubicBezTo>
                  <a:pt x="4" y="21575"/>
                  <a:pt x="1247" y="21600"/>
                  <a:pt x="2769" y="21600"/>
                </a:cubicBezTo>
                <a:lnTo>
                  <a:pt x="5540" y="21600"/>
                </a:lnTo>
                <a:lnTo>
                  <a:pt x="5540" y="17834"/>
                </a:lnTo>
                <a:cubicBezTo>
                  <a:pt x="5540" y="17820"/>
                  <a:pt x="5540" y="17811"/>
                  <a:pt x="5540" y="17798"/>
                </a:cubicBezTo>
                <a:cubicBezTo>
                  <a:pt x="5540" y="15215"/>
                  <a:pt x="5548" y="14246"/>
                  <a:pt x="5328" y="14081"/>
                </a:cubicBezTo>
                <a:lnTo>
                  <a:pt x="5104" y="14166"/>
                </a:lnTo>
                <a:cubicBezTo>
                  <a:pt x="4864" y="14258"/>
                  <a:pt x="4231" y="14869"/>
                  <a:pt x="3699" y="15527"/>
                </a:cubicBezTo>
                <a:cubicBezTo>
                  <a:pt x="2520" y="16986"/>
                  <a:pt x="2079" y="17198"/>
                  <a:pt x="1805" y="16430"/>
                </a:cubicBezTo>
                <a:cubicBezTo>
                  <a:pt x="1527" y="15653"/>
                  <a:pt x="1401" y="15752"/>
                  <a:pt x="1475" y="16687"/>
                </a:cubicBezTo>
                <a:cubicBezTo>
                  <a:pt x="1540" y="17514"/>
                  <a:pt x="1389" y="18597"/>
                  <a:pt x="1241" y="18365"/>
                </a:cubicBezTo>
                <a:cubicBezTo>
                  <a:pt x="1090" y="18129"/>
                  <a:pt x="1007" y="15606"/>
                  <a:pt x="1137" y="15210"/>
                </a:cubicBezTo>
                <a:cubicBezTo>
                  <a:pt x="1296" y="14724"/>
                  <a:pt x="1686" y="14744"/>
                  <a:pt x="1851" y="15246"/>
                </a:cubicBezTo>
                <a:cubicBezTo>
                  <a:pt x="1936" y="15507"/>
                  <a:pt x="2114" y="15620"/>
                  <a:pt x="2352" y="15570"/>
                </a:cubicBezTo>
                <a:cubicBezTo>
                  <a:pt x="2719" y="15492"/>
                  <a:pt x="2718" y="15490"/>
                  <a:pt x="2749" y="14123"/>
                </a:cubicBezTo>
                <a:cubicBezTo>
                  <a:pt x="2788" y="12404"/>
                  <a:pt x="2408" y="10329"/>
                  <a:pt x="1578" y="7733"/>
                </a:cubicBezTo>
                <a:cubicBezTo>
                  <a:pt x="773" y="5213"/>
                  <a:pt x="1005" y="4917"/>
                  <a:pt x="1889" y="7336"/>
                </a:cubicBezTo>
                <a:cubicBezTo>
                  <a:pt x="2266" y="8369"/>
                  <a:pt x="2653" y="9544"/>
                  <a:pt x="2747" y="9949"/>
                </a:cubicBezTo>
                <a:cubicBezTo>
                  <a:pt x="2927" y="10722"/>
                  <a:pt x="3077" y="10906"/>
                  <a:pt x="3080" y="10358"/>
                </a:cubicBezTo>
                <a:cubicBezTo>
                  <a:pt x="3080" y="10179"/>
                  <a:pt x="3107" y="9803"/>
                  <a:pt x="3137" y="9515"/>
                </a:cubicBezTo>
                <a:cubicBezTo>
                  <a:pt x="3174" y="9165"/>
                  <a:pt x="3003" y="8228"/>
                  <a:pt x="2619" y="6677"/>
                </a:cubicBezTo>
                <a:cubicBezTo>
                  <a:pt x="2280" y="5306"/>
                  <a:pt x="2085" y="4271"/>
                  <a:pt x="2140" y="4132"/>
                </a:cubicBezTo>
                <a:cubicBezTo>
                  <a:pt x="2235" y="3890"/>
                  <a:pt x="2607" y="4966"/>
                  <a:pt x="3133" y="7001"/>
                </a:cubicBezTo>
                <a:cubicBezTo>
                  <a:pt x="3387" y="7986"/>
                  <a:pt x="3433" y="8060"/>
                  <a:pt x="3523" y="7654"/>
                </a:cubicBezTo>
                <a:cubicBezTo>
                  <a:pt x="3579" y="7399"/>
                  <a:pt x="3657" y="6842"/>
                  <a:pt x="3694" y="6409"/>
                </a:cubicBezTo>
                <a:cubicBezTo>
                  <a:pt x="3733" y="5958"/>
                  <a:pt x="3818" y="5651"/>
                  <a:pt x="3894" y="5694"/>
                </a:cubicBezTo>
                <a:cubicBezTo>
                  <a:pt x="3967" y="5736"/>
                  <a:pt x="4107" y="5582"/>
                  <a:pt x="4207" y="5353"/>
                </a:cubicBezTo>
                <a:cubicBezTo>
                  <a:pt x="4528" y="4617"/>
                  <a:pt x="4508" y="5324"/>
                  <a:pt x="4152" y="7184"/>
                </a:cubicBezTo>
                <a:cubicBezTo>
                  <a:pt x="3941" y="8283"/>
                  <a:pt x="3842" y="9090"/>
                  <a:pt x="3899" y="9234"/>
                </a:cubicBezTo>
                <a:cubicBezTo>
                  <a:pt x="3956" y="9379"/>
                  <a:pt x="3920" y="9735"/>
                  <a:pt x="3807" y="10144"/>
                </a:cubicBezTo>
                <a:cubicBezTo>
                  <a:pt x="3610" y="10861"/>
                  <a:pt x="3386" y="12851"/>
                  <a:pt x="3386" y="13879"/>
                </a:cubicBezTo>
                <a:lnTo>
                  <a:pt x="3386" y="14496"/>
                </a:lnTo>
                <a:lnTo>
                  <a:pt x="4063" y="13635"/>
                </a:lnTo>
                <a:cubicBezTo>
                  <a:pt x="4079" y="13614"/>
                  <a:pt x="4095" y="13606"/>
                  <a:pt x="4111" y="13586"/>
                </a:cubicBezTo>
                <a:cubicBezTo>
                  <a:pt x="4138" y="13554"/>
                  <a:pt x="4160" y="13515"/>
                  <a:pt x="4188" y="13482"/>
                </a:cubicBezTo>
                <a:cubicBezTo>
                  <a:pt x="4189" y="13481"/>
                  <a:pt x="4190" y="13484"/>
                  <a:pt x="4190" y="13482"/>
                </a:cubicBezTo>
                <a:cubicBezTo>
                  <a:pt x="4207" y="13452"/>
                  <a:pt x="4237" y="13416"/>
                  <a:pt x="4260" y="13385"/>
                </a:cubicBezTo>
                <a:cubicBezTo>
                  <a:pt x="4265" y="13378"/>
                  <a:pt x="4270" y="13373"/>
                  <a:pt x="4275" y="13366"/>
                </a:cubicBezTo>
                <a:cubicBezTo>
                  <a:pt x="4277" y="13364"/>
                  <a:pt x="4278" y="13362"/>
                  <a:pt x="4280" y="13360"/>
                </a:cubicBezTo>
                <a:cubicBezTo>
                  <a:pt x="4281" y="13358"/>
                  <a:pt x="4283" y="13362"/>
                  <a:pt x="4284" y="13360"/>
                </a:cubicBezTo>
                <a:cubicBezTo>
                  <a:pt x="4358" y="13265"/>
                  <a:pt x="4443" y="13168"/>
                  <a:pt x="4549" y="13080"/>
                </a:cubicBezTo>
                <a:cubicBezTo>
                  <a:pt x="4584" y="13051"/>
                  <a:pt x="4620" y="13039"/>
                  <a:pt x="4655" y="13012"/>
                </a:cubicBezTo>
                <a:cubicBezTo>
                  <a:pt x="4733" y="12949"/>
                  <a:pt x="4805" y="12899"/>
                  <a:pt x="4875" y="12860"/>
                </a:cubicBezTo>
                <a:cubicBezTo>
                  <a:pt x="4910" y="12840"/>
                  <a:pt x="4943" y="12824"/>
                  <a:pt x="4976" y="12811"/>
                </a:cubicBezTo>
                <a:cubicBezTo>
                  <a:pt x="5036" y="12780"/>
                  <a:pt x="5097" y="12745"/>
                  <a:pt x="5154" y="12726"/>
                </a:cubicBezTo>
                <a:cubicBezTo>
                  <a:pt x="5362" y="12656"/>
                  <a:pt x="5531" y="12548"/>
                  <a:pt x="5540" y="12481"/>
                </a:cubicBezTo>
                <a:lnTo>
                  <a:pt x="5542" y="12073"/>
                </a:lnTo>
                <a:lnTo>
                  <a:pt x="5535" y="6409"/>
                </a:lnTo>
                <a:lnTo>
                  <a:pt x="5528" y="464"/>
                </a:lnTo>
                <a:cubicBezTo>
                  <a:pt x="5527" y="406"/>
                  <a:pt x="5529" y="60"/>
                  <a:pt x="5528" y="55"/>
                </a:cubicBezTo>
                <a:lnTo>
                  <a:pt x="5525" y="55"/>
                </a:lnTo>
                <a:lnTo>
                  <a:pt x="3643" y="43"/>
                </a:lnTo>
                <a:lnTo>
                  <a:pt x="1757" y="31"/>
                </a:lnTo>
                <a:lnTo>
                  <a:pt x="1725" y="946"/>
                </a:lnTo>
                <a:cubicBezTo>
                  <a:pt x="1684" y="2138"/>
                  <a:pt x="1497" y="2125"/>
                  <a:pt x="1455" y="928"/>
                </a:cubicBezTo>
                <a:lnTo>
                  <a:pt x="1424" y="0"/>
                </a:lnTo>
                <a:close/>
                <a:moveTo>
                  <a:pt x="16814" y="684"/>
                </a:moveTo>
                <a:cubicBezTo>
                  <a:pt x="16609" y="684"/>
                  <a:pt x="16554" y="829"/>
                  <a:pt x="16528" y="1416"/>
                </a:cubicBezTo>
                <a:cubicBezTo>
                  <a:pt x="16525" y="1477"/>
                  <a:pt x="16525" y="1505"/>
                  <a:pt x="16523" y="1556"/>
                </a:cubicBezTo>
                <a:cubicBezTo>
                  <a:pt x="16532" y="1641"/>
                  <a:pt x="16537" y="1771"/>
                  <a:pt x="16549" y="1831"/>
                </a:cubicBezTo>
                <a:cubicBezTo>
                  <a:pt x="16594" y="1942"/>
                  <a:pt x="16641" y="2023"/>
                  <a:pt x="16692" y="2075"/>
                </a:cubicBezTo>
                <a:cubicBezTo>
                  <a:pt x="16720" y="2071"/>
                  <a:pt x="16743" y="2074"/>
                  <a:pt x="16781" y="2063"/>
                </a:cubicBezTo>
                <a:cubicBezTo>
                  <a:pt x="17012" y="1996"/>
                  <a:pt x="17072" y="1850"/>
                  <a:pt x="17072" y="1331"/>
                </a:cubicBezTo>
                <a:cubicBezTo>
                  <a:pt x="17072" y="811"/>
                  <a:pt x="17020" y="684"/>
                  <a:pt x="16814" y="684"/>
                </a:cubicBezTo>
                <a:close/>
                <a:moveTo>
                  <a:pt x="7280" y="812"/>
                </a:moveTo>
                <a:lnTo>
                  <a:pt x="7280" y="5878"/>
                </a:lnTo>
                <a:lnTo>
                  <a:pt x="7280" y="10950"/>
                </a:lnTo>
                <a:lnTo>
                  <a:pt x="7475" y="10950"/>
                </a:lnTo>
                <a:lnTo>
                  <a:pt x="7496" y="10943"/>
                </a:lnTo>
                <a:lnTo>
                  <a:pt x="7793" y="10882"/>
                </a:lnTo>
                <a:lnTo>
                  <a:pt x="7793" y="5878"/>
                </a:lnTo>
                <a:lnTo>
                  <a:pt x="7793" y="812"/>
                </a:lnTo>
                <a:lnTo>
                  <a:pt x="7537" y="812"/>
                </a:lnTo>
                <a:lnTo>
                  <a:pt x="7280" y="812"/>
                </a:lnTo>
                <a:close/>
                <a:moveTo>
                  <a:pt x="12205" y="3668"/>
                </a:moveTo>
                <a:cubicBezTo>
                  <a:pt x="12069" y="3668"/>
                  <a:pt x="11959" y="3720"/>
                  <a:pt x="11853" y="3772"/>
                </a:cubicBezTo>
                <a:cubicBezTo>
                  <a:pt x="11780" y="3814"/>
                  <a:pt x="11709" y="3861"/>
                  <a:pt x="11646" y="3924"/>
                </a:cubicBezTo>
                <a:cubicBezTo>
                  <a:pt x="11574" y="3997"/>
                  <a:pt x="11509" y="4086"/>
                  <a:pt x="11458" y="4187"/>
                </a:cubicBezTo>
                <a:cubicBezTo>
                  <a:pt x="11455" y="4193"/>
                  <a:pt x="11453" y="4194"/>
                  <a:pt x="11451" y="4199"/>
                </a:cubicBezTo>
                <a:cubicBezTo>
                  <a:pt x="11303" y="4537"/>
                  <a:pt x="11234" y="5041"/>
                  <a:pt x="11234" y="5743"/>
                </a:cubicBezTo>
                <a:cubicBezTo>
                  <a:pt x="11234" y="6925"/>
                  <a:pt x="11304" y="7116"/>
                  <a:pt x="12036" y="7831"/>
                </a:cubicBezTo>
                <a:cubicBezTo>
                  <a:pt x="12604" y="8385"/>
                  <a:pt x="12735" y="9014"/>
                  <a:pt x="12414" y="9680"/>
                </a:cubicBezTo>
                <a:cubicBezTo>
                  <a:pt x="12228" y="10068"/>
                  <a:pt x="12046" y="10180"/>
                  <a:pt x="11699" y="10119"/>
                </a:cubicBezTo>
                <a:cubicBezTo>
                  <a:pt x="11329" y="10055"/>
                  <a:pt x="11228" y="10125"/>
                  <a:pt x="11200" y="10473"/>
                </a:cubicBezTo>
                <a:cubicBezTo>
                  <a:pt x="11180" y="10720"/>
                  <a:pt x="11220" y="10847"/>
                  <a:pt x="11359" y="10931"/>
                </a:cubicBezTo>
                <a:cubicBezTo>
                  <a:pt x="11372" y="10934"/>
                  <a:pt x="11383" y="10942"/>
                  <a:pt x="11395" y="10950"/>
                </a:cubicBezTo>
                <a:cubicBezTo>
                  <a:pt x="11441" y="10972"/>
                  <a:pt x="11492" y="11000"/>
                  <a:pt x="11557" y="11017"/>
                </a:cubicBezTo>
                <a:cubicBezTo>
                  <a:pt x="12553" y="11277"/>
                  <a:pt x="13114" y="10519"/>
                  <a:pt x="13120" y="8923"/>
                </a:cubicBezTo>
                <a:cubicBezTo>
                  <a:pt x="13118" y="8754"/>
                  <a:pt x="13110" y="8579"/>
                  <a:pt x="13099" y="8404"/>
                </a:cubicBezTo>
                <a:cubicBezTo>
                  <a:pt x="13094" y="8314"/>
                  <a:pt x="13089" y="8251"/>
                  <a:pt x="13084" y="8172"/>
                </a:cubicBezTo>
                <a:cubicBezTo>
                  <a:pt x="13065" y="7945"/>
                  <a:pt x="13036" y="7770"/>
                  <a:pt x="13007" y="7587"/>
                </a:cubicBezTo>
                <a:cubicBezTo>
                  <a:pt x="12913" y="7294"/>
                  <a:pt x="12746" y="7087"/>
                  <a:pt x="12453" y="6805"/>
                </a:cubicBezTo>
                <a:cubicBezTo>
                  <a:pt x="12415" y="6769"/>
                  <a:pt x="12393" y="6738"/>
                  <a:pt x="12359" y="6702"/>
                </a:cubicBezTo>
                <a:cubicBezTo>
                  <a:pt x="12352" y="6695"/>
                  <a:pt x="12344" y="6690"/>
                  <a:pt x="12337" y="6683"/>
                </a:cubicBezTo>
                <a:cubicBezTo>
                  <a:pt x="12134" y="6493"/>
                  <a:pt x="11946" y="6248"/>
                  <a:pt x="11945" y="6110"/>
                </a:cubicBezTo>
                <a:cubicBezTo>
                  <a:pt x="11823" y="5840"/>
                  <a:pt x="11783" y="5551"/>
                  <a:pt x="11819" y="5225"/>
                </a:cubicBezTo>
                <a:cubicBezTo>
                  <a:pt x="11819" y="5222"/>
                  <a:pt x="11817" y="5221"/>
                  <a:pt x="11817" y="5218"/>
                </a:cubicBezTo>
                <a:cubicBezTo>
                  <a:pt x="11817" y="5207"/>
                  <a:pt x="11821" y="5199"/>
                  <a:pt x="11822" y="5188"/>
                </a:cubicBezTo>
                <a:cubicBezTo>
                  <a:pt x="11824" y="5169"/>
                  <a:pt x="11821" y="5152"/>
                  <a:pt x="11824" y="5133"/>
                </a:cubicBezTo>
                <a:cubicBezTo>
                  <a:pt x="11825" y="5128"/>
                  <a:pt x="11826" y="5126"/>
                  <a:pt x="11827" y="5121"/>
                </a:cubicBezTo>
                <a:cubicBezTo>
                  <a:pt x="11829" y="5092"/>
                  <a:pt x="11829" y="5060"/>
                  <a:pt x="11836" y="5035"/>
                </a:cubicBezTo>
                <a:cubicBezTo>
                  <a:pt x="11847" y="4998"/>
                  <a:pt x="11862" y="4962"/>
                  <a:pt x="11880" y="4932"/>
                </a:cubicBezTo>
                <a:cubicBezTo>
                  <a:pt x="11883" y="4926"/>
                  <a:pt x="11884" y="4918"/>
                  <a:pt x="11887" y="4913"/>
                </a:cubicBezTo>
                <a:cubicBezTo>
                  <a:pt x="11892" y="4905"/>
                  <a:pt x="11905" y="4903"/>
                  <a:pt x="11911" y="4895"/>
                </a:cubicBezTo>
                <a:cubicBezTo>
                  <a:pt x="11942" y="4847"/>
                  <a:pt x="11993" y="4819"/>
                  <a:pt x="12043" y="4791"/>
                </a:cubicBezTo>
                <a:cubicBezTo>
                  <a:pt x="12130" y="4745"/>
                  <a:pt x="12238" y="4715"/>
                  <a:pt x="12376" y="4712"/>
                </a:cubicBezTo>
                <a:cubicBezTo>
                  <a:pt x="12384" y="4712"/>
                  <a:pt x="12385" y="4706"/>
                  <a:pt x="12393" y="4706"/>
                </a:cubicBezTo>
                <a:cubicBezTo>
                  <a:pt x="12589" y="4706"/>
                  <a:pt x="12728" y="4665"/>
                  <a:pt x="12822" y="4584"/>
                </a:cubicBezTo>
                <a:cubicBezTo>
                  <a:pt x="12850" y="4558"/>
                  <a:pt x="12879" y="4531"/>
                  <a:pt x="12899" y="4498"/>
                </a:cubicBezTo>
                <a:cubicBezTo>
                  <a:pt x="12926" y="4452"/>
                  <a:pt x="12945" y="4408"/>
                  <a:pt x="12954" y="4346"/>
                </a:cubicBezTo>
                <a:cubicBezTo>
                  <a:pt x="12970" y="4241"/>
                  <a:pt x="12964" y="4147"/>
                  <a:pt x="12942" y="4065"/>
                </a:cubicBezTo>
                <a:cubicBezTo>
                  <a:pt x="12935" y="4039"/>
                  <a:pt x="12919" y="4021"/>
                  <a:pt x="12908" y="3998"/>
                </a:cubicBezTo>
                <a:cubicBezTo>
                  <a:pt x="12893" y="3962"/>
                  <a:pt x="12877" y="3925"/>
                  <a:pt x="12855" y="3894"/>
                </a:cubicBezTo>
                <a:cubicBezTo>
                  <a:pt x="12822" y="3851"/>
                  <a:pt x="12783" y="3817"/>
                  <a:pt x="12740" y="3784"/>
                </a:cubicBezTo>
                <a:cubicBezTo>
                  <a:pt x="12739" y="3784"/>
                  <a:pt x="12738" y="3779"/>
                  <a:pt x="12737" y="3778"/>
                </a:cubicBezTo>
                <a:cubicBezTo>
                  <a:pt x="12737" y="3778"/>
                  <a:pt x="12735" y="3778"/>
                  <a:pt x="12735" y="3778"/>
                </a:cubicBezTo>
                <a:cubicBezTo>
                  <a:pt x="12683" y="3739"/>
                  <a:pt x="12614" y="3723"/>
                  <a:pt x="12552" y="3699"/>
                </a:cubicBezTo>
                <a:cubicBezTo>
                  <a:pt x="12453" y="3678"/>
                  <a:pt x="12343" y="3668"/>
                  <a:pt x="12205" y="3668"/>
                </a:cubicBezTo>
                <a:close/>
                <a:moveTo>
                  <a:pt x="19012" y="3686"/>
                </a:moveTo>
                <a:cubicBezTo>
                  <a:pt x="18944" y="3685"/>
                  <a:pt x="18876" y="3684"/>
                  <a:pt x="18807" y="3717"/>
                </a:cubicBezTo>
                <a:cubicBezTo>
                  <a:pt x="18718" y="3758"/>
                  <a:pt x="18632" y="3831"/>
                  <a:pt x="18559" y="3931"/>
                </a:cubicBezTo>
                <a:cubicBezTo>
                  <a:pt x="18495" y="4018"/>
                  <a:pt x="18440" y="4065"/>
                  <a:pt x="18398" y="4065"/>
                </a:cubicBezTo>
                <a:cubicBezTo>
                  <a:pt x="18355" y="4065"/>
                  <a:pt x="18322" y="4018"/>
                  <a:pt x="18301" y="3931"/>
                </a:cubicBezTo>
                <a:cubicBezTo>
                  <a:pt x="18286" y="3869"/>
                  <a:pt x="18246" y="3817"/>
                  <a:pt x="18200" y="3772"/>
                </a:cubicBezTo>
                <a:cubicBezTo>
                  <a:pt x="18187" y="3772"/>
                  <a:pt x="18177" y="3778"/>
                  <a:pt x="18164" y="3778"/>
                </a:cubicBezTo>
                <a:cubicBezTo>
                  <a:pt x="17932" y="3770"/>
                  <a:pt x="17804" y="3802"/>
                  <a:pt x="17740" y="3876"/>
                </a:cubicBezTo>
                <a:lnTo>
                  <a:pt x="17740" y="7306"/>
                </a:lnTo>
                <a:lnTo>
                  <a:pt x="17740" y="10950"/>
                </a:lnTo>
                <a:lnTo>
                  <a:pt x="17995" y="10950"/>
                </a:lnTo>
                <a:cubicBezTo>
                  <a:pt x="17999" y="10949"/>
                  <a:pt x="18001" y="10950"/>
                  <a:pt x="18005" y="10950"/>
                </a:cubicBezTo>
                <a:cubicBezTo>
                  <a:pt x="18035" y="10945"/>
                  <a:pt x="18058" y="10933"/>
                  <a:pt x="18087" y="10931"/>
                </a:cubicBezTo>
                <a:lnTo>
                  <a:pt x="18251" y="10913"/>
                </a:lnTo>
                <a:lnTo>
                  <a:pt x="18251" y="8270"/>
                </a:lnTo>
                <a:cubicBezTo>
                  <a:pt x="18251" y="8261"/>
                  <a:pt x="18251" y="8255"/>
                  <a:pt x="18251" y="8246"/>
                </a:cubicBezTo>
                <a:cubicBezTo>
                  <a:pt x="18251" y="7916"/>
                  <a:pt x="18255" y="7716"/>
                  <a:pt x="18258" y="7458"/>
                </a:cubicBezTo>
                <a:cubicBezTo>
                  <a:pt x="18260" y="7202"/>
                  <a:pt x="18260" y="6906"/>
                  <a:pt x="18265" y="6702"/>
                </a:cubicBezTo>
                <a:cubicBezTo>
                  <a:pt x="18272" y="6409"/>
                  <a:pt x="18281" y="6122"/>
                  <a:pt x="18296" y="5920"/>
                </a:cubicBezTo>
                <a:lnTo>
                  <a:pt x="18296" y="5316"/>
                </a:lnTo>
                <a:lnTo>
                  <a:pt x="18446" y="5176"/>
                </a:lnTo>
                <a:cubicBezTo>
                  <a:pt x="18449" y="5170"/>
                  <a:pt x="18455" y="5163"/>
                  <a:pt x="18458" y="5157"/>
                </a:cubicBezTo>
                <a:cubicBezTo>
                  <a:pt x="18463" y="5148"/>
                  <a:pt x="18469" y="5146"/>
                  <a:pt x="18475" y="5139"/>
                </a:cubicBezTo>
                <a:cubicBezTo>
                  <a:pt x="18476" y="5137"/>
                  <a:pt x="18478" y="5135"/>
                  <a:pt x="18480" y="5133"/>
                </a:cubicBezTo>
                <a:cubicBezTo>
                  <a:pt x="18481" y="5132"/>
                  <a:pt x="18483" y="5128"/>
                  <a:pt x="18484" y="5127"/>
                </a:cubicBezTo>
                <a:cubicBezTo>
                  <a:pt x="18566" y="5013"/>
                  <a:pt x="18671" y="4970"/>
                  <a:pt x="18819" y="4968"/>
                </a:cubicBezTo>
                <a:cubicBezTo>
                  <a:pt x="18824" y="4967"/>
                  <a:pt x="18829" y="4969"/>
                  <a:pt x="18834" y="4968"/>
                </a:cubicBezTo>
                <a:cubicBezTo>
                  <a:pt x="18871" y="4959"/>
                  <a:pt x="18912" y="4944"/>
                  <a:pt x="18945" y="4944"/>
                </a:cubicBezTo>
                <a:cubicBezTo>
                  <a:pt x="18978" y="4944"/>
                  <a:pt x="18999" y="4934"/>
                  <a:pt x="19024" y="4932"/>
                </a:cubicBezTo>
                <a:cubicBezTo>
                  <a:pt x="19146" y="4874"/>
                  <a:pt x="19174" y="4725"/>
                  <a:pt x="19173" y="4321"/>
                </a:cubicBezTo>
                <a:cubicBezTo>
                  <a:pt x="19173" y="3981"/>
                  <a:pt x="19113" y="3765"/>
                  <a:pt x="19012" y="3686"/>
                </a:cubicBezTo>
                <a:close/>
                <a:moveTo>
                  <a:pt x="20388" y="3723"/>
                </a:moveTo>
                <a:cubicBezTo>
                  <a:pt x="20284" y="3720"/>
                  <a:pt x="20195" y="3750"/>
                  <a:pt x="20108" y="3790"/>
                </a:cubicBezTo>
                <a:cubicBezTo>
                  <a:pt x="20084" y="3801"/>
                  <a:pt x="20062" y="3812"/>
                  <a:pt x="20039" y="3827"/>
                </a:cubicBezTo>
                <a:cubicBezTo>
                  <a:pt x="19962" y="3875"/>
                  <a:pt x="19890" y="3942"/>
                  <a:pt x="19819" y="4028"/>
                </a:cubicBezTo>
                <a:cubicBezTo>
                  <a:pt x="19484" y="4492"/>
                  <a:pt x="19290" y="5426"/>
                  <a:pt x="19207" y="6952"/>
                </a:cubicBezTo>
                <a:cubicBezTo>
                  <a:pt x="19196" y="7166"/>
                  <a:pt x="19192" y="7371"/>
                  <a:pt x="19190" y="7574"/>
                </a:cubicBezTo>
                <a:cubicBezTo>
                  <a:pt x="19213" y="7879"/>
                  <a:pt x="19222" y="8196"/>
                  <a:pt x="19222" y="8508"/>
                </a:cubicBezTo>
                <a:cubicBezTo>
                  <a:pt x="19316" y="9728"/>
                  <a:pt x="19618" y="10636"/>
                  <a:pt x="20096" y="11035"/>
                </a:cubicBezTo>
                <a:cubicBezTo>
                  <a:pt x="20118" y="11053"/>
                  <a:pt x="20135" y="11057"/>
                  <a:pt x="20154" y="11072"/>
                </a:cubicBezTo>
                <a:cubicBezTo>
                  <a:pt x="20211" y="11070"/>
                  <a:pt x="20266" y="11067"/>
                  <a:pt x="20328" y="11078"/>
                </a:cubicBezTo>
                <a:cubicBezTo>
                  <a:pt x="20409" y="11071"/>
                  <a:pt x="20500" y="11047"/>
                  <a:pt x="20593" y="11017"/>
                </a:cubicBezTo>
                <a:cubicBezTo>
                  <a:pt x="20717" y="10967"/>
                  <a:pt x="20845" y="10918"/>
                  <a:pt x="20969" y="10827"/>
                </a:cubicBezTo>
                <a:cubicBezTo>
                  <a:pt x="20969" y="10827"/>
                  <a:pt x="20970" y="10828"/>
                  <a:pt x="20971" y="10827"/>
                </a:cubicBezTo>
                <a:cubicBezTo>
                  <a:pt x="20972" y="10827"/>
                  <a:pt x="20973" y="10828"/>
                  <a:pt x="20973" y="10827"/>
                </a:cubicBezTo>
                <a:cubicBezTo>
                  <a:pt x="20995" y="10812"/>
                  <a:pt x="21007" y="10794"/>
                  <a:pt x="21027" y="10779"/>
                </a:cubicBezTo>
                <a:cubicBezTo>
                  <a:pt x="21245" y="10608"/>
                  <a:pt x="21405" y="10415"/>
                  <a:pt x="21480" y="10235"/>
                </a:cubicBezTo>
                <a:cubicBezTo>
                  <a:pt x="21484" y="10220"/>
                  <a:pt x="21493" y="10209"/>
                  <a:pt x="21496" y="10193"/>
                </a:cubicBezTo>
                <a:cubicBezTo>
                  <a:pt x="21511" y="10121"/>
                  <a:pt x="21513" y="10046"/>
                  <a:pt x="21506" y="9961"/>
                </a:cubicBezTo>
                <a:cubicBezTo>
                  <a:pt x="21500" y="9891"/>
                  <a:pt x="21480" y="9849"/>
                  <a:pt x="21465" y="9796"/>
                </a:cubicBezTo>
                <a:cubicBezTo>
                  <a:pt x="21393" y="9713"/>
                  <a:pt x="21228" y="9718"/>
                  <a:pt x="20916" y="9796"/>
                </a:cubicBezTo>
                <a:cubicBezTo>
                  <a:pt x="20749" y="9879"/>
                  <a:pt x="20580" y="9936"/>
                  <a:pt x="20482" y="9912"/>
                </a:cubicBezTo>
                <a:cubicBezTo>
                  <a:pt x="20442" y="9902"/>
                  <a:pt x="20422" y="9882"/>
                  <a:pt x="20398" y="9863"/>
                </a:cubicBezTo>
                <a:cubicBezTo>
                  <a:pt x="20217" y="9839"/>
                  <a:pt x="20123" y="9717"/>
                  <a:pt x="20000" y="9405"/>
                </a:cubicBezTo>
                <a:cubicBezTo>
                  <a:pt x="19872" y="9081"/>
                  <a:pt x="19789" y="8589"/>
                  <a:pt x="19807" y="8264"/>
                </a:cubicBezTo>
                <a:cubicBezTo>
                  <a:pt x="19810" y="8207"/>
                  <a:pt x="19822" y="8176"/>
                  <a:pt x="19827" y="8130"/>
                </a:cubicBezTo>
                <a:cubicBezTo>
                  <a:pt x="19827" y="8050"/>
                  <a:pt x="19819" y="7985"/>
                  <a:pt x="19827" y="7892"/>
                </a:cubicBezTo>
                <a:cubicBezTo>
                  <a:pt x="19829" y="7862"/>
                  <a:pt x="19839" y="7844"/>
                  <a:pt x="19843" y="7818"/>
                </a:cubicBezTo>
                <a:lnTo>
                  <a:pt x="19841" y="7696"/>
                </a:lnTo>
                <a:lnTo>
                  <a:pt x="19882" y="7690"/>
                </a:lnTo>
                <a:cubicBezTo>
                  <a:pt x="19964" y="7558"/>
                  <a:pt x="20168" y="7523"/>
                  <a:pt x="20725" y="7489"/>
                </a:cubicBezTo>
                <a:lnTo>
                  <a:pt x="21600" y="7434"/>
                </a:lnTo>
                <a:lnTo>
                  <a:pt x="21600" y="6988"/>
                </a:lnTo>
                <a:lnTo>
                  <a:pt x="21600" y="6976"/>
                </a:lnTo>
                <a:lnTo>
                  <a:pt x="21571" y="6500"/>
                </a:lnTo>
                <a:cubicBezTo>
                  <a:pt x="21467" y="4969"/>
                  <a:pt x="21303" y="4192"/>
                  <a:pt x="20964" y="3870"/>
                </a:cubicBezTo>
                <a:cubicBezTo>
                  <a:pt x="20862" y="3836"/>
                  <a:pt x="20826" y="3814"/>
                  <a:pt x="20648" y="3766"/>
                </a:cubicBezTo>
                <a:cubicBezTo>
                  <a:pt x="20554" y="3740"/>
                  <a:pt x="20467" y="3725"/>
                  <a:pt x="20388" y="3723"/>
                </a:cubicBezTo>
                <a:close/>
                <a:moveTo>
                  <a:pt x="15294" y="3735"/>
                </a:moveTo>
                <a:cubicBezTo>
                  <a:pt x="15159" y="3713"/>
                  <a:pt x="15018" y="3716"/>
                  <a:pt x="14889" y="3741"/>
                </a:cubicBezTo>
                <a:cubicBezTo>
                  <a:pt x="14762" y="3767"/>
                  <a:pt x="14645" y="3816"/>
                  <a:pt x="14557" y="3894"/>
                </a:cubicBezTo>
                <a:cubicBezTo>
                  <a:pt x="14553" y="3897"/>
                  <a:pt x="14548" y="3897"/>
                  <a:pt x="14545" y="3900"/>
                </a:cubicBezTo>
                <a:cubicBezTo>
                  <a:pt x="14537" y="3907"/>
                  <a:pt x="14528" y="3911"/>
                  <a:pt x="14520" y="3918"/>
                </a:cubicBezTo>
                <a:cubicBezTo>
                  <a:pt x="14415" y="4020"/>
                  <a:pt x="14333" y="4050"/>
                  <a:pt x="14275" y="4022"/>
                </a:cubicBezTo>
                <a:cubicBezTo>
                  <a:pt x="14228" y="4034"/>
                  <a:pt x="14187" y="4032"/>
                  <a:pt x="14166" y="3979"/>
                </a:cubicBezTo>
                <a:cubicBezTo>
                  <a:pt x="14062" y="3715"/>
                  <a:pt x="13768" y="3725"/>
                  <a:pt x="13639" y="3924"/>
                </a:cubicBezTo>
                <a:lnTo>
                  <a:pt x="13639" y="8606"/>
                </a:lnTo>
                <a:lnTo>
                  <a:pt x="13639" y="13415"/>
                </a:lnTo>
                <a:lnTo>
                  <a:pt x="13896" y="13415"/>
                </a:lnTo>
                <a:lnTo>
                  <a:pt x="14077" y="13415"/>
                </a:lnTo>
                <a:cubicBezTo>
                  <a:pt x="14107" y="13343"/>
                  <a:pt x="14125" y="13228"/>
                  <a:pt x="14135" y="13031"/>
                </a:cubicBezTo>
                <a:cubicBezTo>
                  <a:pt x="14145" y="12834"/>
                  <a:pt x="14149" y="12557"/>
                  <a:pt x="14149" y="12158"/>
                </a:cubicBezTo>
                <a:cubicBezTo>
                  <a:pt x="14149" y="11777"/>
                  <a:pt x="14156" y="11416"/>
                  <a:pt x="14166" y="11139"/>
                </a:cubicBezTo>
                <a:cubicBezTo>
                  <a:pt x="14177" y="10861"/>
                  <a:pt x="14191" y="10666"/>
                  <a:pt x="14207" y="10626"/>
                </a:cubicBezTo>
                <a:cubicBezTo>
                  <a:pt x="14207" y="10626"/>
                  <a:pt x="14209" y="10626"/>
                  <a:pt x="14210" y="10626"/>
                </a:cubicBezTo>
                <a:cubicBezTo>
                  <a:pt x="14210" y="10626"/>
                  <a:pt x="14210" y="10620"/>
                  <a:pt x="14210" y="10620"/>
                </a:cubicBezTo>
                <a:cubicBezTo>
                  <a:pt x="14217" y="10601"/>
                  <a:pt x="14254" y="10621"/>
                  <a:pt x="14275" y="10620"/>
                </a:cubicBezTo>
                <a:cubicBezTo>
                  <a:pt x="14328" y="10536"/>
                  <a:pt x="14393" y="10589"/>
                  <a:pt x="14443" y="10699"/>
                </a:cubicBezTo>
                <a:cubicBezTo>
                  <a:pt x="14444" y="10702"/>
                  <a:pt x="14445" y="10703"/>
                  <a:pt x="14446" y="10705"/>
                </a:cubicBezTo>
                <a:cubicBezTo>
                  <a:pt x="14467" y="10720"/>
                  <a:pt x="14492" y="10745"/>
                  <a:pt x="14513" y="10760"/>
                </a:cubicBezTo>
                <a:cubicBezTo>
                  <a:pt x="14561" y="10795"/>
                  <a:pt x="14608" y="10822"/>
                  <a:pt x="14663" y="10876"/>
                </a:cubicBezTo>
                <a:cubicBezTo>
                  <a:pt x="14685" y="10898"/>
                  <a:pt x="14696" y="10906"/>
                  <a:pt x="14716" y="10925"/>
                </a:cubicBezTo>
                <a:cubicBezTo>
                  <a:pt x="14902" y="11080"/>
                  <a:pt x="15086" y="11095"/>
                  <a:pt x="15255" y="10998"/>
                </a:cubicBezTo>
                <a:cubicBezTo>
                  <a:pt x="15324" y="10931"/>
                  <a:pt x="15406" y="10843"/>
                  <a:pt x="15508" y="10718"/>
                </a:cubicBezTo>
                <a:cubicBezTo>
                  <a:pt x="15541" y="10678"/>
                  <a:pt x="15561" y="10654"/>
                  <a:pt x="15586" y="10626"/>
                </a:cubicBezTo>
                <a:cubicBezTo>
                  <a:pt x="15601" y="10597"/>
                  <a:pt x="15619" y="10573"/>
                  <a:pt x="15634" y="10541"/>
                </a:cubicBezTo>
                <a:cubicBezTo>
                  <a:pt x="15635" y="10537"/>
                  <a:pt x="15637" y="10538"/>
                  <a:pt x="15639" y="10534"/>
                </a:cubicBezTo>
                <a:cubicBezTo>
                  <a:pt x="15643" y="10524"/>
                  <a:pt x="15646" y="10508"/>
                  <a:pt x="15651" y="10498"/>
                </a:cubicBezTo>
                <a:cubicBezTo>
                  <a:pt x="15733" y="10313"/>
                  <a:pt x="15803" y="10087"/>
                  <a:pt x="15858" y="9820"/>
                </a:cubicBezTo>
                <a:cubicBezTo>
                  <a:pt x="16209" y="8098"/>
                  <a:pt x="15999" y="4291"/>
                  <a:pt x="15528" y="3833"/>
                </a:cubicBezTo>
                <a:cubicBezTo>
                  <a:pt x="15512" y="3818"/>
                  <a:pt x="15489" y="3815"/>
                  <a:pt x="15472" y="3802"/>
                </a:cubicBezTo>
                <a:cubicBezTo>
                  <a:pt x="15411" y="3782"/>
                  <a:pt x="15359" y="3746"/>
                  <a:pt x="15294" y="3735"/>
                </a:cubicBezTo>
                <a:close/>
                <a:moveTo>
                  <a:pt x="9783" y="3741"/>
                </a:moveTo>
                <a:cubicBezTo>
                  <a:pt x="9655" y="3761"/>
                  <a:pt x="9537" y="3812"/>
                  <a:pt x="9453" y="3882"/>
                </a:cubicBezTo>
                <a:cubicBezTo>
                  <a:pt x="9434" y="3898"/>
                  <a:pt x="9412" y="3900"/>
                  <a:pt x="9393" y="3918"/>
                </a:cubicBezTo>
                <a:cubicBezTo>
                  <a:pt x="9297" y="4011"/>
                  <a:pt x="9221" y="4042"/>
                  <a:pt x="9164" y="4028"/>
                </a:cubicBezTo>
                <a:cubicBezTo>
                  <a:pt x="9154" y="4038"/>
                  <a:pt x="9142" y="4050"/>
                  <a:pt x="9135" y="4053"/>
                </a:cubicBezTo>
                <a:cubicBezTo>
                  <a:pt x="9074" y="4071"/>
                  <a:pt x="9031" y="4047"/>
                  <a:pt x="9005" y="3979"/>
                </a:cubicBezTo>
                <a:cubicBezTo>
                  <a:pt x="8962" y="3871"/>
                  <a:pt x="8815" y="3790"/>
                  <a:pt x="8677" y="3790"/>
                </a:cubicBezTo>
                <a:lnTo>
                  <a:pt x="8511" y="3790"/>
                </a:lnTo>
                <a:lnTo>
                  <a:pt x="8511" y="6897"/>
                </a:lnTo>
                <a:lnTo>
                  <a:pt x="8511" y="7306"/>
                </a:lnTo>
                <a:lnTo>
                  <a:pt x="8511" y="10882"/>
                </a:lnTo>
                <a:cubicBezTo>
                  <a:pt x="8519" y="10889"/>
                  <a:pt x="8521" y="10908"/>
                  <a:pt x="8530" y="10913"/>
                </a:cubicBezTo>
                <a:lnTo>
                  <a:pt x="8730" y="10913"/>
                </a:lnTo>
                <a:lnTo>
                  <a:pt x="8872" y="10913"/>
                </a:lnTo>
                <a:cubicBezTo>
                  <a:pt x="8986" y="10846"/>
                  <a:pt x="9016" y="10438"/>
                  <a:pt x="9034" y="9009"/>
                </a:cubicBezTo>
                <a:lnTo>
                  <a:pt x="9034" y="8160"/>
                </a:lnTo>
                <a:cubicBezTo>
                  <a:pt x="9034" y="7076"/>
                  <a:pt x="9043" y="6421"/>
                  <a:pt x="9065" y="5939"/>
                </a:cubicBezTo>
                <a:lnTo>
                  <a:pt x="9075" y="5102"/>
                </a:lnTo>
                <a:lnTo>
                  <a:pt x="9202" y="5017"/>
                </a:lnTo>
                <a:lnTo>
                  <a:pt x="9212" y="5017"/>
                </a:lnTo>
                <a:lnTo>
                  <a:pt x="9234" y="5005"/>
                </a:lnTo>
                <a:lnTo>
                  <a:pt x="9313" y="4950"/>
                </a:lnTo>
                <a:lnTo>
                  <a:pt x="9458" y="4858"/>
                </a:lnTo>
                <a:cubicBezTo>
                  <a:pt x="9536" y="4810"/>
                  <a:pt x="9601" y="4778"/>
                  <a:pt x="9658" y="4761"/>
                </a:cubicBezTo>
                <a:cubicBezTo>
                  <a:pt x="9715" y="4743"/>
                  <a:pt x="9761" y="4743"/>
                  <a:pt x="9805" y="4761"/>
                </a:cubicBezTo>
                <a:cubicBezTo>
                  <a:pt x="9805" y="4761"/>
                  <a:pt x="9807" y="4760"/>
                  <a:pt x="9807" y="4761"/>
                </a:cubicBezTo>
                <a:cubicBezTo>
                  <a:pt x="9850" y="4778"/>
                  <a:pt x="9890" y="4809"/>
                  <a:pt x="9928" y="4864"/>
                </a:cubicBezTo>
                <a:cubicBezTo>
                  <a:pt x="9967" y="4921"/>
                  <a:pt x="10005" y="4998"/>
                  <a:pt x="10048" y="5096"/>
                </a:cubicBezTo>
                <a:cubicBezTo>
                  <a:pt x="10094" y="5201"/>
                  <a:pt x="10129" y="5301"/>
                  <a:pt x="10157" y="5432"/>
                </a:cubicBezTo>
                <a:cubicBezTo>
                  <a:pt x="10185" y="5563"/>
                  <a:pt x="10205" y="5723"/>
                  <a:pt x="10219" y="5945"/>
                </a:cubicBezTo>
                <a:cubicBezTo>
                  <a:pt x="10234" y="6165"/>
                  <a:pt x="10243" y="6450"/>
                  <a:pt x="10248" y="6824"/>
                </a:cubicBezTo>
                <a:cubicBezTo>
                  <a:pt x="10253" y="7198"/>
                  <a:pt x="10255" y="7668"/>
                  <a:pt x="10255" y="8258"/>
                </a:cubicBezTo>
                <a:lnTo>
                  <a:pt x="10255" y="10950"/>
                </a:lnTo>
                <a:lnTo>
                  <a:pt x="10557" y="10950"/>
                </a:lnTo>
                <a:lnTo>
                  <a:pt x="10766" y="10950"/>
                </a:lnTo>
                <a:lnTo>
                  <a:pt x="10766" y="7782"/>
                </a:lnTo>
                <a:cubicBezTo>
                  <a:pt x="10766" y="5203"/>
                  <a:pt x="10736" y="4532"/>
                  <a:pt x="10598" y="4144"/>
                </a:cubicBezTo>
                <a:cubicBezTo>
                  <a:pt x="10552" y="4017"/>
                  <a:pt x="10482" y="3916"/>
                  <a:pt x="10398" y="3839"/>
                </a:cubicBezTo>
                <a:cubicBezTo>
                  <a:pt x="10312" y="3813"/>
                  <a:pt x="10264" y="3803"/>
                  <a:pt x="10178" y="3772"/>
                </a:cubicBezTo>
                <a:cubicBezTo>
                  <a:pt x="10059" y="3729"/>
                  <a:pt x="9917" y="3721"/>
                  <a:pt x="9783" y="3741"/>
                </a:cubicBezTo>
                <a:close/>
                <a:moveTo>
                  <a:pt x="16549" y="3790"/>
                </a:moveTo>
                <a:lnTo>
                  <a:pt x="16549" y="7349"/>
                </a:lnTo>
                <a:lnTo>
                  <a:pt x="16549" y="10852"/>
                </a:lnTo>
                <a:cubicBezTo>
                  <a:pt x="16577" y="10870"/>
                  <a:pt x="16607" y="10876"/>
                  <a:pt x="16636" y="10888"/>
                </a:cubicBezTo>
                <a:cubicBezTo>
                  <a:pt x="16654" y="10895"/>
                  <a:pt x="16671" y="10908"/>
                  <a:pt x="16689" y="10913"/>
                </a:cubicBezTo>
                <a:lnTo>
                  <a:pt x="16814" y="10913"/>
                </a:lnTo>
                <a:lnTo>
                  <a:pt x="17019" y="10913"/>
                </a:lnTo>
                <a:lnTo>
                  <a:pt x="17019" y="7306"/>
                </a:lnTo>
                <a:lnTo>
                  <a:pt x="17019" y="3790"/>
                </a:lnTo>
                <a:lnTo>
                  <a:pt x="16814" y="3790"/>
                </a:lnTo>
                <a:lnTo>
                  <a:pt x="16549" y="3790"/>
                </a:lnTo>
                <a:close/>
                <a:moveTo>
                  <a:pt x="20427" y="4480"/>
                </a:moveTo>
                <a:cubicBezTo>
                  <a:pt x="20494" y="4464"/>
                  <a:pt x="20565" y="4545"/>
                  <a:pt x="20692" y="4724"/>
                </a:cubicBezTo>
                <a:cubicBezTo>
                  <a:pt x="20987" y="5143"/>
                  <a:pt x="21121" y="6202"/>
                  <a:pt x="20899" y="6378"/>
                </a:cubicBezTo>
                <a:cubicBezTo>
                  <a:pt x="20620" y="6599"/>
                  <a:pt x="19891" y="6731"/>
                  <a:pt x="19853" y="6567"/>
                </a:cubicBezTo>
                <a:cubicBezTo>
                  <a:pt x="19785" y="6271"/>
                  <a:pt x="19960" y="5376"/>
                  <a:pt x="20193" y="4846"/>
                </a:cubicBezTo>
                <a:cubicBezTo>
                  <a:pt x="20296" y="4612"/>
                  <a:pt x="20359" y="4496"/>
                  <a:pt x="20427" y="4480"/>
                </a:cubicBezTo>
                <a:close/>
                <a:moveTo>
                  <a:pt x="14822" y="4736"/>
                </a:moveTo>
                <a:cubicBezTo>
                  <a:pt x="15001" y="4681"/>
                  <a:pt x="15073" y="4821"/>
                  <a:pt x="15241" y="5316"/>
                </a:cubicBezTo>
                <a:cubicBezTo>
                  <a:pt x="15565" y="6270"/>
                  <a:pt x="15578" y="8229"/>
                  <a:pt x="15270" y="9222"/>
                </a:cubicBezTo>
                <a:cubicBezTo>
                  <a:pt x="15050" y="9930"/>
                  <a:pt x="14788" y="10048"/>
                  <a:pt x="14378" y="9631"/>
                </a:cubicBezTo>
                <a:cubicBezTo>
                  <a:pt x="14156" y="9405"/>
                  <a:pt x="14145" y="9275"/>
                  <a:pt x="14173" y="7245"/>
                </a:cubicBezTo>
                <a:lnTo>
                  <a:pt x="14200" y="5102"/>
                </a:lnTo>
                <a:lnTo>
                  <a:pt x="14598" y="4846"/>
                </a:lnTo>
                <a:cubicBezTo>
                  <a:pt x="14689" y="4789"/>
                  <a:pt x="14762" y="4755"/>
                  <a:pt x="14822" y="4736"/>
                </a:cubicBezTo>
                <a:close/>
                <a:moveTo>
                  <a:pt x="17501" y="14349"/>
                </a:moveTo>
                <a:lnTo>
                  <a:pt x="17463" y="14361"/>
                </a:lnTo>
                <a:cubicBezTo>
                  <a:pt x="17440" y="14384"/>
                  <a:pt x="17419" y="14448"/>
                  <a:pt x="17402" y="14557"/>
                </a:cubicBezTo>
                <a:cubicBezTo>
                  <a:pt x="17400" y="14570"/>
                  <a:pt x="17400" y="14597"/>
                  <a:pt x="17398" y="14612"/>
                </a:cubicBezTo>
                <a:cubicBezTo>
                  <a:pt x="17383" y="14720"/>
                  <a:pt x="17372" y="14862"/>
                  <a:pt x="17361" y="15063"/>
                </a:cubicBezTo>
                <a:cubicBezTo>
                  <a:pt x="17354" y="15196"/>
                  <a:pt x="17353" y="15549"/>
                  <a:pt x="17347" y="15729"/>
                </a:cubicBezTo>
                <a:cubicBezTo>
                  <a:pt x="17340" y="16120"/>
                  <a:pt x="17328" y="16387"/>
                  <a:pt x="17328" y="17053"/>
                </a:cubicBezTo>
                <a:cubicBezTo>
                  <a:pt x="17328" y="19263"/>
                  <a:pt x="17357" y="19781"/>
                  <a:pt x="17477" y="19781"/>
                </a:cubicBezTo>
                <a:cubicBezTo>
                  <a:pt x="17586" y="19781"/>
                  <a:pt x="17633" y="19382"/>
                  <a:pt x="17655" y="18286"/>
                </a:cubicBezTo>
                <a:cubicBezTo>
                  <a:pt x="17684" y="16886"/>
                  <a:pt x="17704" y="16791"/>
                  <a:pt x="17945" y="16791"/>
                </a:cubicBezTo>
                <a:cubicBezTo>
                  <a:pt x="18185" y="16791"/>
                  <a:pt x="18203" y="16886"/>
                  <a:pt x="18231" y="18286"/>
                </a:cubicBezTo>
                <a:cubicBezTo>
                  <a:pt x="18254" y="19382"/>
                  <a:pt x="18301" y="19781"/>
                  <a:pt x="18410" y="19781"/>
                </a:cubicBezTo>
                <a:cubicBezTo>
                  <a:pt x="18520" y="19781"/>
                  <a:pt x="18559" y="19440"/>
                  <a:pt x="18559" y="18463"/>
                </a:cubicBezTo>
                <a:cubicBezTo>
                  <a:pt x="18559" y="17132"/>
                  <a:pt x="18485" y="16481"/>
                  <a:pt x="18284" y="16266"/>
                </a:cubicBezTo>
                <a:cubicBezTo>
                  <a:pt x="18246" y="16265"/>
                  <a:pt x="18217" y="16278"/>
                  <a:pt x="18176" y="16272"/>
                </a:cubicBezTo>
                <a:cubicBezTo>
                  <a:pt x="18053" y="16252"/>
                  <a:pt x="17961" y="16232"/>
                  <a:pt x="17892" y="16205"/>
                </a:cubicBezTo>
                <a:cubicBezTo>
                  <a:pt x="17708" y="16218"/>
                  <a:pt x="17681" y="16072"/>
                  <a:pt x="17655" y="15301"/>
                </a:cubicBezTo>
                <a:cubicBezTo>
                  <a:pt x="17646" y="14998"/>
                  <a:pt x="17625" y="14769"/>
                  <a:pt x="17598" y="14605"/>
                </a:cubicBezTo>
                <a:cubicBezTo>
                  <a:pt x="17597" y="14603"/>
                  <a:pt x="17596" y="14602"/>
                  <a:pt x="17595" y="14599"/>
                </a:cubicBezTo>
                <a:cubicBezTo>
                  <a:pt x="17586" y="14549"/>
                  <a:pt x="17577" y="14507"/>
                  <a:pt x="17566" y="14471"/>
                </a:cubicBezTo>
                <a:cubicBezTo>
                  <a:pt x="17565" y="14467"/>
                  <a:pt x="17563" y="14463"/>
                  <a:pt x="17561" y="14459"/>
                </a:cubicBezTo>
                <a:cubicBezTo>
                  <a:pt x="17561" y="14456"/>
                  <a:pt x="17562" y="14456"/>
                  <a:pt x="17561" y="14453"/>
                </a:cubicBezTo>
                <a:cubicBezTo>
                  <a:pt x="17559" y="14447"/>
                  <a:pt x="17556" y="14440"/>
                  <a:pt x="17554" y="14435"/>
                </a:cubicBezTo>
                <a:cubicBezTo>
                  <a:pt x="17541" y="14399"/>
                  <a:pt x="17526" y="14370"/>
                  <a:pt x="17511" y="14355"/>
                </a:cubicBezTo>
                <a:cubicBezTo>
                  <a:pt x="17510" y="14354"/>
                  <a:pt x="17507" y="14350"/>
                  <a:pt x="17506" y="14349"/>
                </a:cubicBezTo>
                <a:cubicBezTo>
                  <a:pt x="17504" y="14348"/>
                  <a:pt x="17503" y="14350"/>
                  <a:pt x="17501" y="14349"/>
                </a:cubicBezTo>
                <a:close/>
                <a:moveTo>
                  <a:pt x="7311" y="14520"/>
                </a:moveTo>
                <a:cubicBezTo>
                  <a:pt x="7300" y="14553"/>
                  <a:pt x="7289" y="14593"/>
                  <a:pt x="7280" y="14642"/>
                </a:cubicBezTo>
                <a:lnTo>
                  <a:pt x="7280" y="17145"/>
                </a:lnTo>
                <a:cubicBezTo>
                  <a:pt x="7280" y="17874"/>
                  <a:pt x="7291" y="18535"/>
                  <a:pt x="7308" y="19012"/>
                </a:cubicBezTo>
                <a:cubicBezTo>
                  <a:pt x="7317" y="19248"/>
                  <a:pt x="7328" y="19441"/>
                  <a:pt x="7340" y="19574"/>
                </a:cubicBezTo>
                <a:cubicBezTo>
                  <a:pt x="7343" y="19616"/>
                  <a:pt x="7348" y="19611"/>
                  <a:pt x="7352" y="19641"/>
                </a:cubicBezTo>
                <a:cubicBezTo>
                  <a:pt x="7360" y="19705"/>
                  <a:pt x="7369" y="19781"/>
                  <a:pt x="7378" y="19781"/>
                </a:cubicBezTo>
                <a:cubicBezTo>
                  <a:pt x="7380" y="19781"/>
                  <a:pt x="7382" y="19776"/>
                  <a:pt x="7383" y="19775"/>
                </a:cubicBezTo>
                <a:cubicBezTo>
                  <a:pt x="7435" y="19754"/>
                  <a:pt x="7489" y="19327"/>
                  <a:pt x="7506" y="18805"/>
                </a:cubicBezTo>
                <a:cubicBezTo>
                  <a:pt x="7515" y="18516"/>
                  <a:pt x="7528" y="18330"/>
                  <a:pt x="7547" y="18182"/>
                </a:cubicBezTo>
                <a:lnTo>
                  <a:pt x="7554" y="17944"/>
                </a:lnTo>
                <a:lnTo>
                  <a:pt x="7614" y="17926"/>
                </a:lnTo>
                <a:cubicBezTo>
                  <a:pt x="7678" y="17804"/>
                  <a:pt x="7781" y="17753"/>
                  <a:pt x="7973" y="17688"/>
                </a:cubicBezTo>
                <a:cubicBezTo>
                  <a:pt x="8464" y="17522"/>
                  <a:pt x="8705" y="16900"/>
                  <a:pt x="8636" y="15985"/>
                </a:cubicBezTo>
                <a:cubicBezTo>
                  <a:pt x="8572" y="15133"/>
                  <a:pt x="8400" y="14857"/>
                  <a:pt x="7829" y="14679"/>
                </a:cubicBezTo>
                <a:lnTo>
                  <a:pt x="7805" y="14667"/>
                </a:lnTo>
                <a:lnTo>
                  <a:pt x="7311" y="14520"/>
                </a:lnTo>
                <a:close/>
                <a:moveTo>
                  <a:pt x="19019" y="14587"/>
                </a:moveTo>
                <a:cubicBezTo>
                  <a:pt x="19012" y="14587"/>
                  <a:pt x="19009" y="14603"/>
                  <a:pt x="19002" y="14605"/>
                </a:cubicBezTo>
                <a:cubicBezTo>
                  <a:pt x="18975" y="14644"/>
                  <a:pt x="18947" y="14666"/>
                  <a:pt x="18923" y="14734"/>
                </a:cubicBezTo>
                <a:cubicBezTo>
                  <a:pt x="18900" y="14797"/>
                  <a:pt x="18885" y="14902"/>
                  <a:pt x="18867" y="14990"/>
                </a:cubicBezTo>
                <a:cubicBezTo>
                  <a:pt x="18871" y="15197"/>
                  <a:pt x="18937" y="15362"/>
                  <a:pt x="19019" y="15362"/>
                </a:cubicBezTo>
                <a:cubicBezTo>
                  <a:pt x="19104" y="15362"/>
                  <a:pt x="19173" y="15186"/>
                  <a:pt x="19173" y="14972"/>
                </a:cubicBezTo>
                <a:cubicBezTo>
                  <a:pt x="19173" y="14757"/>
                  <a:pt x="19104" y="14587"/>
                  <a:pt x="19019" y="14587"/>
                </a:cubicBezTo>
                <a:close/>
                <a:moveTo>
                  <a:pt x="7822" y="15149"/>
                </a:moveTo>
                <a:cubicBezTo>
                  <a:pt x="7893" y="15166"/>
                  <a:pt x="7973" y="15228"/>
                  <a:pt x="8063" y="15332"/>
                </a:cubicBezTo>
                <a:cubicBezTo>
                  <a:pt x="8261" y="15561"/>
                  <a:pt x="8312" y="15788"/>
                  <a:pt x="8287" y="16339"/>
                </a:cubicBezTo>
                <a:cubicBezTo>
                  <a:pt x="8260" y="16920"/>
                  <a:pt x="8198" y="17069"/>
                  <a:pt x="7945" y="17132"/>
                </a:cubicBezTo>
                <a:cubicBezTo>
                  <a:pt x="7564" y="17227"/>
                  <a:pt x="7487" y="17053"/>
                  <a:pt x="7487" y="16095"/>
                </a:cubicBezTo>
                <a:cubicBezTo>
                  <a:pt x="7487" y="15429"/>
                  <a:pt x="7609" y="15096"/>
                  <a:pt x="7822" y="15149"/>
                </a:cubicBezTo>
                <a:close/>
                <a:moveTo>
                  <a:pt x="11537" y="15405"/>
                </a:moveTo>
                <a:cubicBezTo>
                  <a:pt x="11509" y="15411"/>
                  <a:pt x="11481" y="15449"/>
                  <a:pt x="11455" y="15503"/>
                </a:cubicBezTo>
                <a:cubicBezTo>
                  <a:pt x="11451" y="15513"/>
                  <a:pt x="11445" y="15522"/>
                  <a:pt x="11441" y="15533"/>
                </a:cubicBezTo>
                <a:cubicBezTo>
                  <a:pt x="11416" y="15595"/>
                  <a:pt x="11394" y="15675"/>
                  <a:pt x="11376" y="15783"/>
                </a:cubicBezTo>
                <a:cubicBezTo>
                  <a:pt x="11376" y="15785"/>
                  <a:pt x="11374" y="15781"/>
                  <a:pt x="11373" y="15783"/>
                </a:cubicBezTo>
                <a:cubicBezTo>
                  <a:pt x="11373" y="15785"/>
                  <a:pt x="11374" y="15788"/>
                  <a:pt x="11373" y="15790"/>
                </a:cubicBezTo>
                <a:cubicBezTo>
                  <a:pt x="11362" y="15941"/>
                  <a:pt x="11336" y="16057"/>
                  <a:pt x="11301" y="16144"/>
                </a:cubicBezTo>
                <a:cubicBezTo>
                  <a:pt x="11257" y="16438"/>
                  <a:pt x="11237" y="16727"/>
                  <a:pt x="11289" y="16809"/>
                </a:cubicBezTo>
                <a:cubicBezTo>
                  <a:pt x="11340" y="16889"/>
                  <a:pt x="11381" y="17581"/>
                  <a:pt x="11381" y="18347"/>
                </a:cubicBezTo>
                <a:cubicBezTo>
                  <a:pt x="11381" y="19218"/>
                  <a:pt x="11431" y="19785"/>
                  <a:pt x="11511" y="19867"/>
                </a:cubicBezTo>
                <a:cubicBezTo>
                  <a:pt x="11581" y="19939"/>
                  <a:pt x="11701" y="19951"/>
                  <a:pt x="11776" y="19891"/>
                </a:cubicBezTo>
                <a:cubicBezTo>
                  <a:pt x="11843" y="19837"/>
                  <a:pt x="11925" y="19803"/>
                  <a:pt x="11981" y="19793"/>
                </a:cubicBezTo>
                <a:cubicBezTo>
                  <a:pt x="11998" y="19750"/>
                  <a:pt x="12027" y="19689"/>
                  <a:pt x="12039" y="19653"/>
                </a:cubicBezTo>
                <a:cubicBezTo>
                  <a:pt x="12039" y="19651"/>
                  <a:pt x="12040" y="19649"/>
                  <a:pt x="12041" y="19647"/>
                </a:cubicBezTo>
                <a:cubicBezTo>
                  <a:pt x="12051" y="19617"/>
                  <a:pt x="12054" y="19592"/>
                  <a:pt x="12060" y="19568"/>
                </a:cubicBezTo>
                <a:cubicBezTo>
                  <a:pt x="12072" y="19516"/>
                  <a:pt x="12068" y="19484"/>
                  <a:pt x="12065" y="19452"/>
                </a:cubicBezTo>
                <a:cubicBezTo>
                  <a:pt x="12034" y="19388"/>
                  <a:pt x="11987" y="19347"/>
                  <a:pt x="11920" y="19360"/>
                </a:cubicBezTo>
                <a:cubicBezTo>
                  <a:pt x="11919" y="19360"/>
                  <a:pt x="11919" y="19360"/>
                  <a:pt x="11918" y="19360"/>
                </a:cubicBezTo>
                <a:cubicBezTo>
                  <a:pt x="11856" y="19370"/>
                  <a:pt x="11810" y="19305"/>
                  <a:pt x="11776" y="19159"/>
                </a:cubicBezTo>
                <a:cubicBezTo>
                  <a:pt x="11773" y="19147"/>
                  <a:pt x="11769" y="19143"/>
                  <a:pt x="11766" y="19128"/>
                </a:cubicBezTo>
                <a:cubicBezTo>
                  <a:pt x="11765" y="19120"/>
                  <a:pt x="11765" y="19106"/>
                  <a:pt x="11764" y="19098"/>
                </a:cubicBezTo>
                <a:cubicBezTo>
                  <a:pt x="11730" y="18912"/>
                  <a:pt x="11706" y="18612"/>
                  <a:pt x="11684" y="18145"/>
                </a:cubicBezTo>
                <a:cubicBezTo>
                  <a:pt x="11621" y="16772"/>
                  <a:pt x="11641" y="16662"/>
                  <a:pt x="11913" y="16662"/>
                </a:cubicBezTo>
                <a:cubicBezTo>
                  <a:pt x="11959" y="16601"/>
                  <a:pt x="12006" y="16538"/>
                  <a:pt x="12046" y="16449"/>
                </a:cubicBezTo>
                <a:cubicBezTo>
                  <a:pt x="12046" y="16447"/>
                  <a:pt x="12048" y="16444"/>
                  <a:pt x="12048" y="16443"/>
                </a:cubicBezTo>
                <a:cubicBezTo>
                  <a:pt x="12024" y="16370"/>
                  <a:pt x="11972" y="16298"/>
                  <a:pt x="11899" y="16272"/>
                </a:cubicBezTo>
                <a:cubicBezTo>
                  <a:pt x="11782" y="16230"/>
                  <a:pt x="11731" y="16058"/>
                  <a:pt x="11711" y="15716"/>
                </a:cubicBezTo>
                <a:cubicBezTo>
                  <a:pt x="11663" y="15494"/>
                  <a:pt x="11599" y="15392"/>
                  <a:pt x="11537" y="15405"/>
                </a:cubicBezTo>
                <a:close/>
                <a:moveTo>
                  <a:pt x="19072" y="16144"/>
                </a:moveTo>
                <a:cubicBezTo>
                  <a:pt x="19014" y="16144"/>
                  <a:pt x="18969" y="16923"/>
                  <a:pt x="18969" y="17962"/>
                </a:cubicBezTo>
                <a:cubicBezTo>
                  <a:pt x="18969" y="18901"/>
                  <a:pt x="19005" y="19594"/>
                  <a:pt x="19055" y="19726"/>
                </a:cubicBezTo>
                <a:cubicBezTo>
                  <a:pt x="19065" y="19712"/>
                  <a:pt x="19078" y="19715"/>
                  <a:pt x="19087" y="19690"/>
                </a:cubicBezTo>
                <a:cubicBezTo>
                  <a:pt x="19113" y="19611"/>
                  <a:pt x="19129" y="19436"/>
                  <a:pt x="19145" y="19226"/>
                </a:cubicBezTo>
                <a:cubicBezTo>
                  <a:pt x="19145" y="19215"/>
                  <a:pt x="19146" y="19188"/>
                  <a:pt x="19147" y="19177"/>
                </a:cubicBezTo>
                <a:cubicBezTo>
                  <a:pt x="19163" y="18858"/>
                  <a:pt x="19173" y="18448"/>
                  <a:pt x="19173" y="17962"/>
                </a:cubicBezTo>
                <a:cubicBezTo>
                  <a:pt x="19173" y="16923"/>
                  <a:pt x="19131" y="16144"/>
                  <a:pt x="19072" y="16144"/>
                </a:cubicBezTo>
                <a:close/>
                <a:moveTo>
                  <a:pt x="16610" y="16150"/>
                </a:moveTo>
                <a:cubicBezTo>
                  <a:pt x="16451" y="16155"/>
                  <a:pt x="16291" y="16247"/>
                  <a:pt x="16251" y="16412"/>
                </a:cubicBezTo>
                <a:cubicBezTo>
                  <a:pt x="16215" y="16557"/>
                  <a:pt x="16132" y="16585"/>
                  <a:pt x="16065" y="16479"/>
                </a:cubicBezTo>
                <a:cubicBezTo>
                  <a:pt x="15998" y="16373"/>
                  <a:pt x="15793" y="16260"/>
                  <a:pt x="15610" y="16229"/>
                </a:cubicBezTo>
                <a:lnTo>
                  <a:pt x="15277" y="16174"/>
                </a:lnTo>
                <a:lnTo>
                  <a:pt x="15277" y="17975"/>
                </a:lnTo>
                <a:cubicBezTo>
                  <a:pt x="15277" y="17980"/>
                  <a:pt x="15277" y="17981"/>
                  <a:pt x="15277" y="17987"/>
                </a:cubicBezTo>
                <a:cubicBezTo>
                  <a:pt x="15278" y="19008"/>
                  <a:pt x="15323" y="19781"/>
                  <a:pt x="15381" y="19781"/>
                </a:cubicBezTo>
                <a:cubicBezTo>
                  <a:pt x="15437" y="19781"/>
                  <a:pt x="15482" y="19203"/>
                  <a:pt x="15482" y="18493"/>
                </a:cubicBezTo>
                <a:cubicBezTo>
                  <a:pt x="15482" y="17484"/>
                  <a:pt x="15527" y="17141"/>
                  <a:pt x="15682" y="16931"/>
                </a:cubicBezTo>
                <a:cubicBezTo>
                  <a:pt x="15960" y="16553"/>
                  <a:pt x="15988" y="16579"/>
                  <a:pt x="16099" y="17315"/>
                </a:cubicBezTo>
                <a:cubicBezTo>
                  <a:pt x="16153" y="17675"/>
                  <a:pt x="16309" y="18081"/>
                  <a:pt x="16446" y="18213"/>
                </a:cubicBezTo>
                <a:cubicBezTo>
                  <a:pt x="16458" y="18225"/>
                  <a:pt x="16467" y="18242"/>
                  <a:pt x="16480" y="18255"/>
                </a:cubicBezTo>
                <a:cubicBezTo>
                  <a:pt x="16531" y="18306"/>
                  <a:pt x="16573" y="18363"/>
                  <a:pt x="16610" y="18420"/>
                </a:cubicBezTo>
                <a:cubicBezTo>
                  <a:pt x="16629" y="18449"/>
                  <a:pt x="16641" y="18470"/>
                  <a:pt x="16658" y="18499"/>
                </a:cubicBezTo>
                <a:cubicBezTo>
                  <a:pt x="16674" y="18531"/>
                  <a:pt x="16692" y="18564"/>
                  <a:pt x="16704" y="18597"/>
                </a:cubicBezTo>
                <a:cubicBezTo>
                  <a:pt x="16719" y="18632"/>
                  <a:pt x="16747" y="18672"/>
                  <a:pt x="16754" y="18701"/>
                </a:cubicBezTo>
                <a:cubicBezTo>
                  <a:pt x="16787" y="18837"/>
                  <a:pt x="16759" y="18981"/>
                  <a:pt x="16711" y="19116"/>
                </a:cubicBezTo>
                <a:cubicBezTo>
                  <a:pt x="16706" y="19134"/>
                  <a:pt x="16707" y="19146"/>
                  <a:pt x="16701" y="19165"/>
                </a:cubicBezTo>
                <a:cubicBezTo>
                  <a:pt x="16692" y="19193"/>
                  <a:pt x="16678" y="19202"/>
                  <a:pt x="16667" y="19226"/>
                </a:cubicBezTo>
                <a:cubicBezTo>
                  <a:pt x="16654" y="19252"/>
                  <a:pt x="16642" y="19276"/>
                  <a:pt x="16627" y="19299"/>
                </a:cubicBezTo>
                <a:cubicBezTo>
                  <a:pt x="16583" y="19372"/>
                  <a:pt x="16539" y="19422"/>
                  <a:pt x="16487" y="19445"/>
                </a:cubicBezTo>
                <a:cubicBezTo>
                  <a:pt x="16486" y="19446"/>
                  <a:pt x="16485" y="19445"/>
                  <a:pt x="16484" y="19445"/>
                </a:cubicBezTo>
                <a:cubicBezTo>
                  <a:pt x="16483" y="19446"/>
                  <a:pt x="16481" y="19445"/>
                  <a:pt x="16480" y="19445"/>
                </a:cubicBezTo>
                <a:cubicBezTo>
                  <a:pt x="16424" y="19468"/>
                  <a:pt x="16366" y="19471"/>
                  <a:pt x="16308" y="19445"/>
                </a:cubicBezTo>
                <a:cubicBezTo>
                  <a:pt x="16307" y="19444"/>
                  <a:pt x="16305" y="19447"/>
                  <a:pt x="16304" y="19445"/>
                </a:cubicBezTo>
                <a:cubicBezTo>
                  <a:pt x="16191" y="19371"/>
                  <a:pt x="16096" y="19412"/>
                  <a:pt x="16096" y="19531"/>
                </a:cubicBezTo>
                <a:cubicBezTo>
                  <a:pt x="16096" y="19650"/>
                  <a:pt x="16178" y="19795"/>
                  <a:pt x="16277" y="19861"/>
                </a:cubicBezTo>
                <a:cubicBezTo>
                  <a:pt x="16359" y="19915"/>
                  <a:pt x="16412" y="19956"/>
                  <a:pt x="16441" y="19983"/>
                </a:cubicBezTo>
                <a:cubicBezTo>
                  <a:pt x="16458" y="19976"/>
                  <a:pt x="16466" y="19970"/>
                  <a:pt x="16484" y="19964"/>
                </a:cubicBezTo>
                <a:cubicBezTo>
                  <a:pt x="16541" y="19947"/>
                  <a:pt x="16595" y="19908"/>
                  <a:pt x="16651" y="19873"/>
                </a:cubicBezTo>
                <a:cubicBezTo>
                  <a:pt x="16695" y="19835"/>
                  <a:pt x="16704" y="19840"/>
                  <a:pt x="16759" y="19787"/>
                </a:cubicBezTo>
                <a:cubicBezTo>
                  <a:pt x="16809" y="19739"/>
                  <a:pt x="16852" y="19676"/>
                  <a:pt x="16889" y="19604"/>
                </a:cubicBezTo>
                <a:cubicBezTo>
                  <a:pt x="16922" y="19540"/>
                  <a:pt x="16946" y="19469"/>
                  <a:pt x="16969" y="19391"/>
                </a:cubicBezTo>
                <a:cubicBezTo>
                  <a:pt x="17004" y="19237"/>
                  <a:pt x="17019" y="19044"/>
                  <a:pt x="17019" y="18774"/>
                </a:cubicBezTo>
                <a:cubicBezTo>
                  <a:pt x="17019" y="18657"/>
                  <a:pt x="17015" y="18565"/>
                  <a:pt x="17010" y="18475"/>
                </a:cubicBezTo>
                <a:cubicBezTo>
                  <a:pt x="16962" y="18184"/>
                  <a:pt x="16861" y="17924"/>
                  <a:pt x="16704" y="17773"/>
                </a:cubicBezTo>
                <a:cubicBezTo>
                  <a:pt x="16559" y="17635"/>
                  <a:pt x="16476" y="17463"/>
                  <a:pt x="16448" y="17297"/>
                </a:cubicBezTo>
                <a:cubicBezTo>
                  <a:pt x="16439" y="17244"/>
                  <a:pt x="16436" y="17189"/>
                  <a:pt x="16439" y="17138"/>
                </a:cubicBezTo>
                <a:cubicBezTo>
                  <a:pt x="16441" y="17090"/>
                  <a:pt x="16447" y="17048"/>
                  <a:pt x="16460" y="17004"/>
                </a:cubicBezTo>
                <a:cubicBezTo>
                  <a:pt x="16461" y="17003"/>
                  <a:pt x="16462" y="16999"/>
                  <a:pt x="16463" y="16998"/>
                </a:cubicBezTo>
                <a:cubicBezTo>
                  <a:pt x="16463" y="16997"/>
                  <a:pt x="16465" y="16999"/>
                  <a:pt x="16465" y="16998"/>
                </a:cubicBezTo>
                <a:cubicBezTo>
                  <a:pt x="16483" y="16944"/>
                  <a:pt x="16513" y="16900"/>
                  <a:pt x="16547" y="16858"/>
                </a:cubicBezTo>
                <a:cubicBezTo>
                  <a:pt x="16597" y="16795"/>
                  <a:pt x="16661" y="16737"/>
                  <a:pt x="16747" y="16711"/>
                </a:cubicBezTo>
                <a:cubicBezTo>
                  <a:pt x="16832" y="16686"/>
                  <a:pt x="16886" y="16636"/>
                  <a:pt x="16920" y="16583"/>
                </a:cubicBezTo>
                <a:cubicBezTo>
                  <a:pt x="16949" y="16537"/>
                  <a:pt x="16965" y="16488"/>
                  <a:pt x="16961" y="16437"/>
                </a:cubicBezTo>
                <a:cubicBezTo>
                  <a:pt x="16956" y="16418"/>
                  <a:pt x="16954" y="16392"/>
                  <a:pt x="16947" y="16375"/>
                </a:cubicBezTo>
                <a:cubicBezTo>
                  <a:pt x="16921" y="16317"/>
                  <a:pt x="16886" y="16271"/>
                  <a:pt x="16841" y="16241"/>
                </a:cubicBezTo>
                <a:cubicBezTo>
                  <a:pt x="16825" y="16230"/>
                  <a:pt x="16825" y="16216"/>
                  <a:pt x="16812" y="16205"/>
                </a:cubicBezTo>
                <a:cubicBezTo>
                  <a:pt x="16789" y="16190"/>
                  <a:pt x="16754" y="16191"/>
                  <a:pt x="16728" y="16180"/>
                </a:cubicBezTo>
                <a:cubicBezTo>
                  <a:pt x="16688" y="16170"/>
                  <a:pt x="16652" y="16148"/>
                  <a:pt x="16610" y="16150"/>
                </a:cubicBezTo>
                <a:close/>
                <a:moveTo>
                  <a:pt x="9347" y="16156"/>
                </a:moveTo>
                <a:cubicBezTo>
                  <a:pt x="9280" y="16151"/>
                  <a:pt x="9214" y="16175"/>
                  <a:pt x="9149" y="16205"/>
                </a:cubicBezTo>
                <a:cubicBezTo>
                  <a:pt x="9132" y="16214"/>
                  <a:pt x="9114" y="16220"/>
                  <a:pt x="9096" y="16229"/>
                </a:cubicBezTo>
                <a:cubicBezTo>
                  <a:pt x="9031" y="16270"/>
                  <a:pt x="8971" y="16327"/>
                  <a:pt x="8923" y="16406"/>
                </a:cubicBezTo>
                <a:cubicBezTo>
                  <a:pt x="8806" y="16598"/>
                  <a:pt x="8842" y="16653"/>
                  <a:pt x="9087" y="16656"/>
                </a:cubicBezTo>
                <a:cubicBezTo>
                  <a:pt x="9403" y="16660"/>
                  <a:pt x="9702" y="17203"/>
                  <a:pt x="9571" y="17535"/>
                </a:cubicBezTo>
                <a:cubicBezTo>
                  <a:pt x="9534" y="17629"/>
                  <a:pt x="9407" y="17704"/>
                  <a:pt x="9289" y="17706"/>
                </a:cubicBezTo>
                <a:cubicBezTo>
                  <a:pt x="8958" y="17712"/>
                  <a:pt x="8793" y="18098"/>
                  <a:pt x="8793" y="18872"/>
                </a:cubicBezTo>
                <a:cubicBezTo>
                  <a:pt x="8793" y="19204"/>
                  <a:pt x="8842" y="19527"/>
                  <a:pt x="8904" y="19702"/>
                </a:cubicBezTo>
                <a:cubicBezTo>
                  <a:pt x="8931" y="19716"/>
                  <a:pt x="8953" y="19726"/>
                  <a:pt x="8983" y="19738"/>
                </a:cubicBezTo>
                <a:cubicBezTo>
                  <a:pt x="8995" y="19743"/>
                  <a:pt x="9014" y="19746"/>
                  <a:pt x="9027" y="19751"/>
                </a:cubicBezTo>
                <a:cubicBezTo>
                  <a:pt x="9034" y="19753"/>
                  <a:pt x="9047" y="19754"/>
                  <a:pt x="9055" y="19757"/>
                </a:cubicBezTo>
                <a:cubicBezTo>
                  <a:pt x="9136" y="19784"/>
                  <a:pt x="9246" y="19789"/>
                  <a:pt x="9342" y="19806"/>
                </a:cubicBezTo>
                <a:cubicBezTo>
                  <a:pt x="9429" y="19762"/>
                  <a:pt x="9529" y="19733"/>
                  <a:pt x="9614" y="19745"/>
                </a:cubicBezTo>
                <a:cubicBezTo>
                  <a:pt x="9829" y="19774"/>
                  <a:pt x="9846" y="19670"/>
                  <a:pt x="9846" y="18274"/>
                </a:cubicBezTo>
                <a:cubicBezTo>
                  <a:pt x="9846" y="17446"/>
                  <a:pt x="9791" y="16626"/>
                  <a:pt x="9723" y="16455"/>
                </a:cubicBezTo>
                <a:cubicBezTo>
                  <a:pt x="9649" y="16268"/>
                  <a:pt x="9502" y="16166"/>
                  <a:pt x="9347" y="16156"/>
                </a:cubicBezTo>
                <a:close/>
                <a:moveTo>
                  <a:pt x="14443" y="16186"/>
                </a:moveTo>
                <a:cubicBezTo>
                  <a:pt x="14383" y="16178"/>
                  <a:pt x="14324" y="16190"/>
                  <a:pt x="14267" y="16223"/>
                </a:cubicBezTo>
                <a:cubicBezTo>
                  <a:pt x="14234" y="16245"/>
                  <a:pt x="14198" y="16270"/>
                  <a:pt x="14166" y="16308"/>
                </a:cubicBezTo>
                <a:cubicBezTo>
                  <a:pt x="14148" y="16328"/>
                  <a:pt x="14131" y="16350"/>
                  <a:pt x="14113" y="16375"/>
                </a:cubicBezTo>
                <a:cubicBezTo>
                  <a:pt x="14073" y="16436"/>
                  <a:pt x="14037" y="16518"/>
                  <a:pt x="14000" y="16601"/>
                </a:cubicBezTo>
                <a:cubicBezTo>
                  <a:pt x="13895" y="16945"/>
                  <a:pt x="13843" y="17483"/>
                  <a:pt x="13843" y="18249"/>
                </a:cubicBezTo>
                <a:cubicBezTo>
                  <a:pt x="13843" y="19345"/>
                  <a:pt x="13876" y="19575"/>
                  <a:pt x="14072" y="19769"/>
                </a:cubicBezTo>
                <a:cubicBezTo>
                  <a:pt x="14327" y="20021"/>
                  <a:pt x="14759" y="19857"/>
                  <a:pt x="14918" y="19452"/>
                </a:cubicBezTo>
                <a:cubicBezTo>
                  <a:pt x="14925" y="19433"/>
                  <a:pt x="14926" y="19425"/>
                  <a:pt x="14930" y="19409"/>
                </a:cubicBezTo>
                <a:cubicBezTo>
                  <a:pt x="14899" y="19356"/>
                  <a:pt x="14860" y="19321"/>
                  <a:pt x="14810" y="19317"/>
                </a:cubicBezTo>
                <a:cubicBezTo>
                  <a:pt x="14773" y="19325"/>
                  <a:pt x="14754" y="19316"/>
                  <a:pt x="14699" y="19342"/>
                </a:cubicBezTo>
                <a:cubicBezTo>
                  <a:pt x="14684" y="19349"/>
                  <a:pt x="14672" y="19348"/>
                  <a:pt x="14658" y="19354"/>
                </a:cubicBezTo>
                <a:cubicBezTo>
                  <a:pt x="14612" y="19372"/>
                  <a:pt x="14568" y="19384"/>
                  <a:pt x="14530" y="19384"/>
                </a:cubicBezTo>
                <a:cubicBezTo>
                  <a:pt x="14509" y="19385"/>
                  <a:pt x="14490" y="19378"/>
                  <a:pt x="14470" y="19372"/>
                </a:cubicBezTo>
                <a:cubicBezTo>
                  <a:pt x="14448" y="19365"/>
                  <a:pt x="14425" y="19357"/>
                  <a:pt x="14405" y="19342"/>
                </a:cubicBezTo>
                <a:cubicBezTo>
                  <a:pt x="14404" y="19341"/>
                  <a:pt x="14403" y="19342"/>
                  <a:pt x="14402" y="19342"/>
                </a:cubicBezTo>
                <a:cubicBezTo>
                  <a:pt x="14395" y="19336"/>
                  <a:pt x="14388" y="19324"/>
                  <a:pt x="14381" y="19317"/>
                </a:cubicBezTo>
                <a:cubicBezTo>
                  <a:pt x="14352" y="19291"/>
                  <a:pt x="14325" y="19264"/>
                  <a:pt x="14299" y="19220"/>
                </a:cubicBezTo>
                <a:cubicBezTo>
                  <a:pt x="14266" y="19163"/>
                  <a:pt x="14233" y="19092"/>
                  <a:pt x="14202" y="19006"/>
                </a:cubicBezTo>
                <a:cubicBezTo>
                  <a:pt x="14142" y="18837"/>
                  <a:pt x="14104" y="18690"/>
                  <a:pt x="14089" y="18560"/>
                </a:cubicBezTo>
                <a:cubicBezTo>
                  <a:pt x="14089" y="18559"/>
                  <a:pt x="14089" y="18556"/>
                  <a:pt x="14089" y="18554"/>
                </a:cubicBezTo>
                <a:cubicBezTo>
                  <a:pt x="14075" y="18425"/>
                  <a:pt x="14084" y="18319"/>
                  <a:pt x="14116" y="18231"/>
                </a:cubicBezTo>
                <a:cubicBezTo>
                  <a:pt x="14147" y="18141"/>
                  <a:pt x="14202" y="18074"/>
                  <a:pt x="14280" y="18029"/>
                </a:cubicBezTo>
                <a:cubicBezTo>
                  <a:pt x="14354" y="17986"/>
                  <a:pt x="14449" y="17962"/>
                  <a:pt x="14566" y="17962"/>
                </a:cubicBezTo>
                <a:cubicBezTo>
                  <a:pt x="14571" y="17962"/>
                  <a:pt x="14573" y="17962"/>
                  <a:pt x="14578" y="17962"/>
                </a:cubicBezTo>
                <a:cubicBezTo>
                  <a:pt x="14811" y="17960"/>
                  <a:pt x="14912" y="17909"/>
                  <a:pt x="14949" y="17724"/>
                </a:cubicBezTo>
                <a:cubicBezTo>
                  <a:pt x="14951" y="17710"/>
                  <a:pt x="14954" y="17698"/>
                  <a:pt x="14954" y="17682"/>
                </a:cubicBezTo>
                <a:cubicBezTo>
                  <a:pt x="14957" y="17661"/>
                  <a:pt x="14957" y="17631"/>
                  <a:pt x="14959" y="17608"/>
                </a:cubicBezTo>
                <a:cubicBezTo>
                  <a:pt x="14957" y="17505"/>
                  <a:pt x="14951" y="17380"/>
                  <a:pt x="14937" y="17206"/>
                </a:cubicBezTo>
                <a:cubicBezTo>
                  <a:pt x="14933" y="17150"/>
                  <a:pt x="14933" y="17100"/>
                  <a:pt x="14930" y="17047"/>
                </a:cubicBezTo>
                <a:cubicBezTo>
                  <a:pt x="14877" y="16721"/>
                  <a:pt x="14772" y="16441"/>
                  <a:pt x="14639" y="16284"/>
                </a:cubicBezTo>
                <a:cubicBezTo>
                  <a:pt x="14626" y="16274"/>
                  <a:pt x="14612" y="16257"/>
                  <a:pt x="14600" y="16247"/>
                </a:cubicBezTo>
                <a:cubicBezTo>
                  <a:pt x="14545" y="16206"/>
                  <a:pt x="14504" y="16198"/>
                  <a:pt x="14460" y="16186"/>
                </a:cubicBezTo>
                <a:cubicBezTo>
                  <a:pt x="14455" y="16185"/>
                  <a:pt x="14451" y="16187"/>
                  <a:pt x="14446" y="16186"/>
                </a:cubicBezTo>
                <a:cubicBezTo>
                  <a:pt x="14445" y="16186"/>
                  <a:pt x="14444" y="16186"/>
                  <a:pt x="14443" y="16186"/>
                </a:cubicBezTo>
                <a:close/>
                <a:moveTo>
                  <a:pt x="19887" y="16211"/>
                </a:moveTo>
                <a:lnTo>
                  <a:pt x="19583" y="16223"/>
                </a:lnTo>
                <a:lnTo>
                  <a:pt x="19583" y="18786"/>
                </a:lnTo>
                <a:cubicBezTo>
                  <a:pt x="19583" y="19756"/>
                  <a:pt x="19593" y="20332"/>
                  <a:pt x="19612" y="20721"/>
                </a:cubicBezTo>
                <a:cubicBezTo>
                  <a:pt x="19627" y="20968"/>
                  <a:pt x="19648" y="21150"/>
                  <a:pt x="19675" y="21252"/>
                </a:cubicBezTo>
                <a:cubicBezTo>
                  <a:pt x="19691" y="21299"/>
                  <a:pt x="19707" y="21338"/>
                  <a:pt x="19730" y="21338"/>
                </a:cubicBezTo>
                <a:cubicBezTo>
                  <a:pt x="19798" y="21338"/>
                  <a:pt x="19853" y="21112"/>
                  <a:pt x="19884" y="20819"/>
                </a:cubicBezTo>
                <a:cubicBezTo>
                  <a:pt x="19886" y="20787"/>
                  <a:pt x="19888" y="20774"/>
                  <a:pt x="19889" y="20739"/>
                </a:cubicBezTo>
                <a:cubicBezTo>
                  <a:pt x="19915" y="20137"/>
                  <a:pt x="19962" y="19867"/>
                  <a:pt x="20041" y="19867"/>
                </a:cubicBezTo>
                <a:cubicBezTo>
                  <a:pt x="20066" y="19867"/>
                  <a:pt x="20086" y="19889"/>
                  <a:pt x="20101" y="19928"/>
                </a:cubicBezTo>
                <a:cubicBezTo>
                  <a:pt x="20139" y="19909"/>
                  <a:pt x="20181" y="19899"/>
                  <a:pt x="20236" y="19897"/>
                </a:cubicBezTo>
                <a:cubicBezTo>
                  <a:pt x="20515" y="19885"/>
                  <a:pt x="20701" y="19494"/>
                  <a:pt x="20776" y="18768"/>
                </a:cubicBezTo>
                <a:cubicBezTo>
                  <a:pt x="20785" y="18684"/>
                  <a:pt x="20782" y="18567"/>
                  <a:pt x="20788" y="18475"/>
                </a:cubicBezTo>
                <a:cubicBezTo>
                  <a:pt x="20798" y="18286"/>
                  <a:pt x="20812" y="18097"/>
                  <a:pt x="20810" y="17901"/>
                </a:cubicBezTo>
                <a:cubicBezTo>
                  <a:pt x="20807" y="17620"/>
                  <a:pt x="20791" y="17341"/>
                  <a:pt x="20764" y="17102"/>
                </a:cubicBezTo>
                <a:cubicBezTo>
                  <a:pt x="20751" y="16991"/>
                  <a:pt x="20733" y="16894"/>
                  <a:pt x="20716" y="16803"/>
                </a:cubicBezTo>
                <a:cubicBezTo>
                  <a:pt x="20624" y="16436"/>
                  <a:pt x="20448" y="16275"/>
                  <a:pt x="20190" y="16235"/>
                </a:cubicBezTo>
                <a:cubicBezTo>
                  <a:pt x="20187" y="16237"/>
                  <a:pt x="20185" y="16239"/>
                  <a:pt x="20181" y="16241"/>
                </a:cubicBezTo>
                <a:cubicBezTo>
                  <a:pt x="20065" y="16300"/>
                  <a:pt x="19972" y="16287"/>
                  <a:pt x="19887" y="16211"/>
                </a:cubicBezTo>
                <a:close/>
                <a:moveTo>
                  <a:pt x="10255" y="16229"/>
                </a:moveTo>
                <a:lnTo>
                  <a:pt x="10255" y="18005"/>
                </a:lnTo>
                <a:cubicBezTo>
                  <a:pt x="10255" y="18949"/>
                  <a:pt x="10294" y="19652"/>
                  <a:pt x="10347" y="19745"/>
                </a:cubicBezTo>
                <a:cubicBezTo>
                  <a:pt x="10376" y="19694"/>
                  <a:pt x="10402" y="19616"/>
                  <a:pt x="10422" y="19470"/>
                </a:cubicBezTo>
                <a:cubicBezTo>
                  <a:pt x="10422" y="19469"/>
                  <a:pt x="10422" y="19465"/>
                  <a:pt x="10422" y="19464"/>
                </a:cubicBezTo>
                <a:cubicBezTo>
                  <a:pt x="10430" y="19401"/>
                  <a:pt x="10430" y="19252"/>
                  <a:pt x="10436" y="19171"/>
                </a:cubicBezTo>
                <a:cubicBezTo>
                  <a:pt x="10447" y="18964"/>
                  <a:pt x="10460" y="18754"/>
                  <a:pt x="10460" y="18487"/>
                </a:cubicBezTo>
                <a:cubicBezTo>
                  <a:pt x="10460" y="17472"/>
                  <a:pt x="10505" y="17118"/>
                  <a:pt x="10665" y="16864"/>
                </a:cubicBezTo>
                <a:cubicBezTo>
                  <a:pt x="10951" y="16412"/>
                  <a:pt x="10920" y="16229"/>
                  <a:pt x="10561" y="16229"/>
                </a:cubicBezTo>
                <a:lnTo>
                  <a:pt x="10255" y="16229"/>
                </a:lnTo>
                <a:close/>
                <a:moveTo>
                  <a:pt x="12894" y="16241"/>
                </a:moveTo>
                <a:cubicBezTo>
                  <a:pt x="12864" y="16246"/>
                  <a:pt x="12841" y="16239"/>
                  <a:pt x="12810" y="16247"/>
                </a:cubicBezTo>
                <a:lnTo>
                  <a:pt x="12407" y="16351"/>
                </a:lnTo>
                <a:lnTo>
                  <a:pt x="12407" y="17975"/>
                </a:lnTo>
                <a:cubicBezTo>
                  <a:pt x="12407" y="18518"/>
                  <a:pt x="12418" y="18942"/>
                  <a:pt x="12436" y="19238"/>
                </a:cubicBezTo>
                <a:cubicBezTo>
                  <a:pt x="12454" y="19530"/>
                  <a:pt x="12478" y="19703"/>
                  <a:pt x="12504" y="19738"/>
                </a:cubicBezTo>
                <a:cubicBezTo>
                  <a:pt x="12512" y="19750"/>
                  <a:pt x="12522" y="19720"/>
                  <a:pt x="12530" y="19702"/>
                </a:cubicBezTo>
                <a:cubicBezTo>
                  <a:pt x="12534" y="19693"/>
                  <a:pt x="12538" y="19704"/>
                  <a:pt x="12542" y="19690"/>
                </a:cubicBezTo>
                <a:cubicBezTo>
                  <a:pt x="12557" y="19630"/>
                  <a:pt x="12573" y="19489"/>
                  <a:pt x="12586" y="19336"/>
                </a:cubicBezTo>
                <a:cubicBezTo>
                  <a:pt x="12586" y="19334"/>
                  <a:pt x="12585" y="19326"/>
                  <a:pt x="12586" y="19323"/>
                </a:cubicBezTo>
                <a:cubicBezTo>
                  <a:pt x="12606" y="19082"/>
                  <a:pt x="12621" y="18764"/>
                  <a:pt x="12631" y="18286"/>
                </a:cubicBezTo>
                <a:cubicBezTo>
                  <a:pt x="12660" y="16886"/>
                  <a:pt x="12680" y="16791"/>
                  <a:pt x="12920" y="16791"/>
                </a:cubicBezTo>
                <a:cubicBezTo>
                  <a:pt x="12976" y="16791"/>
                  <a:pt x="13016" y="16804"/>
                  <a:pt x="13051" y="16827"/>
                </a:cubicBezTo>
                <a:cubicBezTo>
                  <a:pt x="13059" y="16833"/>
                  <a:pt x="13065" y="16849"/>
                  <a:pt x="13072" y="16858"/>
                </a:cubicBezTo>
                <a:cubicBezTo>
                  <a:pt x="13085" y="16871"/>
                  <a:pt x="13101" y="16875"/>
                  <a:pt x="13111" y="16900"/>
                </a:cubicBezTo>
                <a:cubicBezTo>
                  <a:pt x="13116" y="16915"/>
                  <a:pt x="13118" y="16946"/>
                  <a:pt x="13123" y="16968"/>
                </a:cubicBezTo>
                <a:cubicBezTo>
                  <a:pt x="13173" y="17145"/>
                  <a:pt x="13191" y="17500"/>
                  <a:pt x="13207" y="18286"/>
                </a:cubicBezTo>
                <a:cubicBezTo>
                  <a:pt x="13230" y="19382"/>
                  <a:pt x="13276" y="19781"/>
                  <a:pt x="13386" y="19781"/>
                </a:cubicBezTo>
                <a:cubicBezTo>
                  <a:pt x="13572" y="19781"/>
                  <a:pt x="13594" y="17092"/>
                  <a:pt x="13424" y="16540"/>
                </a:cubicBezTo>
                <a:cubicBezTo>
                  <a:pt x="13394" y="16495"/>
                  <a:pt x="13366" y="16446"/>
                  <a:pt x="13335" y="16406"/>
                </a:cubicBezTo>
                <a:cubicBezTo>
                  <a:pt x="13240" y="16308"/>
                  <a:pt x="13077" y="16241"/>
                  <a:pt x="12894" y="16241"/>
                </a:cubicBezTo>
                <a:close/>
                <a:moveTo>
                  <a:pt x="20142" y="16705"/>
                </a:moveTo>
                <a:cubicBezTo>
                  <a:pt x="20359" y="16677"/>
                  <a:pt x="20514" y="17310"/>
                  <a:pt x="20484" y="18200"/>
                </a:cubicBezTo>
                <a:cubicBezTo>
                  <a:pt x="20461" y="18908"/>
                  <a:pt x="20405" y="19150"/>
                  <a:pt x="20246" y="19207"/>
                </a:cubicBezTo>
                <a:cubicBezTo>
                  <a:pt x="19957" y="19312"/>
                  <a:pt x="19892" y="19076"/>
                  <a:pt x="19892" y="17914"/>
                </a:cubicBezTo>
                <a:cubicBezTo>
                  <a:pt x="19892" y="17257"/>
                  <a:pt x="19944" y="16853"/>
                  <a:pt x="20046" y="16754"/>
                </a:cubicBezTo>
                <a:cubicBezTo>
                  <a:pt x="20079" y="16722"/>
                  <a:pt x="20111" y="16709"/>
                  <a:pt x="20142" y="16705"/>
                </a:cubicBezTo>
                <a:close/>
                <a:moveTo>
                  <a:pt x="9400" y="18023"/>
                </a:moveTo>
                <a:cubicBezTo>
                  <a:pt x="9426" y="18016"/>
                  <a:pt x="9450" y="18022"/>
                  <a:pt x="9472" y="18042"/>
                </a:cubicBezTo>
                <a:cubicBezTo>
                  <a:pt x="9651" y="18193"/>
                  <a:pt x="9624" y="19008"/>
                  <a:pt x="9431" y="19268"/>
                </a:cubicBezTo>
                <a:cubicBezTo>
                  <a:pt x="9175" y="19616"/>
                  <a:pt x="9131" y="19595"/>
                  <a:pt x="9055" y="19098"/>
                </a:cubicBezTo>
                <a:cubicBezTo>
                  <a:pt x="8997" y="18709"/>
                  <a:pt x="9221" y="18073"/>
                  <a:pt x="9400" y="18023"/>
                </a:cubicBezTo>
                <a:close/>
              </a:path>
            </a:pathLst>
          </a:custGeom>
          <a:noFill/>
          <a:ln>
            <a:noFill/>
          </a:ln>
        </p:spPr>
      </p:pic>
      <p:sp>
        <p:nvSpPr>
          <p:cNvPr id="40" name="Google Shape;40;p1"/>
          <p:cNvSpPr txBox="1"/>
          <p:nvPr/>
        </p:nvSpPr>
        <p:spPr>
          <a:xfrm>
            <a:off x="219883" y="7793182"/>
            <a:ext cx="8250600" cy="1210800"/>
          </a:xfrm>
          <a:prstGeom prst="rect">
            <a:avLst/>
          </a:prstGeom>
          <a:noFill/>
          <a:ln>
            <a:noFill/>
          </a:ln>
        </p:spPr>
        <p:txBody>
          <a:bodyPr anchorCtr="0" anchor="ctr" bIns="50800" lIns="50800" spcFirstLastPara="1" rIns="50800" wrap="square" tIns="50800">
            <a:spAutoFit/>
          </a:bodyPr>
          <a:lstStyle/>
          <a:p>
            <a:pPr indent="0" lvl="0" marL="0" marR="0" rtl="0" algn="l">
              <a:lnSpc>
                <a:spcPct val="100000"/>
              </a:lnSpc>
              <a:spcBef>
                <a:spcPts val="0"/>
              </a:spcBef>
              <a:spcAft>
                <a:spcPts val="0"/>
              </a:spcAft>
              <a:buClr>
                <a:srgbClr val="535353"/>
              </a:buClr>
              <a:buSzPts val="3600"/>
              <a:buFont typeface="Helvetica Neue Light"/>
              <a:buNone/>
            </a:pPr>
            <a:r>
              <a:rPr lang="en-US" sz="3600">
                <a:solidFill>
                  <a:srgbClr val="535353"/>
                </a:solidFill>
                <a:latin typeface="Helvetica Neue Light"/>
                <a:ea typeface="Helvetica Neue Light"/>
                <a:cs typeface="Helvetica Neue Light"/>
                <a:sym typeface="Helvetica Neue Light"/>
              </a:rPr>
              <a:t>West Thornton Primary School</a:t>
            </a:r>
            <a:endParaRPr/>
          </a:p>
          <a:p>
            <a:pPr indent="0" lvl="0" marL="0" marR="0" rtl="0" algn="l">
              <a:lnSpc>
                <a:spcPct val="100000"/>
              </a:lnSpc>
              <a:spcBef>
                <a:spcPts val="0"/>
              </a:spcBef>
              <a:spcAft>
                <a:spcPts val="0"/>
              </a:spcAft>
              <a:buClr>
                <a:srgbClr val="535353"/>
              </a:buClr>
              <a:buSzPts val="3600"/>
              <a:buFont typeface="Helvetica Neue Light"/>
              <a:buNone/>
            </a:pPr>
            <a:r>
              <a:rPr lang="en-US" sz="3600">
                <a:solidFill>
                  <a:srgbClr val="535353"/>
                </a:solidFill>
                <a:latin typeface="Helvetica Neue Light"/>
                <a:ea typeface="Helvetica Neue Light"/>
                <a:cs typeface="Helvetica Neue Light"/>
                <a:sym typeface="Helvetica Neue Light"/>
              </a:rPr>
              <a:t>Leah Hefetz</a:t>
            </a:r>
            <a:endParaRPr b="0" i="0" sz="3600" u="none" cap="none" strike="noStrike">
              <a:solidFill>
                <a:srgbClr val="535353"/>
              </a:solidFill>
              <a:latin typeface="Helvetica Neue Light"/>
              <a:ea typeface="Helvetica Neue Light"/>
              <a:cs typeface="Helvetica Neue Light"/>
              <a:sym typeface="Helvetica Neue Light"/>
            </a:endParaRPr>
          </a:p>
        </p:txBody>
      </p:sp>
      <p:pic>
        <p:nvPicPr>
          <p:cNvPr id="41" name="Google Shape;41;p1"/>
          <p:cNvPicPr preferRelativeResize="0"/>
          <p:nvPr/>
        </p:nvPicPr>
        <p:blipFill>
          <a:blip r:embed="rId4">
            <a:alphaModFix/>
          </a:blip>
          <a:stretch>
            <a:fillRect/>
          </a:stretch>
        </p:blipFill>
        <p:spPr>
          <a:xfrm>
            <a:off x="3865000" y="1676675"/>
            <a:ext cx="8923899" cy="50289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 name="Shape 46"/>
        <p:cNvGrpSpPr/>
        <p:nvPr/>
      </p:nvGrpSpPr>
      <p:grpSpPr>
        <a:xfrm>
          <a:off x="0" y="0"/>
          <a:ext cx="0" cy="0"/>
          <a:chOff x="0" y="0"/>
          <a:chExt cx="0" cy="0"/>
        </a:xfrm>
      </p:grpSpPr>
      <p:sp>
        <p:nvSpPr>
          <p:cNvPr id="47" name="Google Shape;47;p2"/>
          <p:cNvSpPr txBox="1"/>
          <p:nvPr>
            <p:ph type="title"/>
          </p:nvPr>
        </p:nvSpPr>
        <p:spPr>
          <a:xfrm>
            <a:off x="0" y="0"/>
            <a:ext cx="130048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6000"/>
              <a:buFont typeface="Helvetica Neue"/>
              <a:buNone/>
            </a:pPr>
            <a:r>
              <a:rPr lang="en-US" sz="6000">
                <a:latin typeface="Helvetica Neue"/>
                <a:ea typeface="Helvetica Neue"/>
                <a:cs typeface="Helvetica Neue"/>
                <a:sym typeface="Helvetica Neue"/>
              </a:rPr>
              <a:t>WHY IS READING SO IMPORTANT?</a:t>
            </a:r>
            <a:endParaRPr sz="6000">
              <a:latin typeface="Helvetica Neue"/>
              <a:ea typeface="Helvetica Neue"/>
              <a:cs typeface="Helvetica Neue"/>
              <a:sym typeface="Helvetica Neue"/>
            </a:endParaRPr>
          </a:p>
        </p:txBody>
      </p:sp>
      <p:pic>
        <p:nvPicPr>
          <p:cNvPr descr="mage result for reading is the gateway to learning" id="48" name="Google Shape;48;p2"/>
          <p:cNvPicPr preferRelativeResize="0"/>
          <p:nvPr/>
        </p:nvPicPr>
        <p:blipFill rotWithShape="1">
          <a:blip r:embed="rId3">
            <a:alphaModFix/>
          </a:blip>
          <a:srcRect b="0" l="0" r="0" t="0"/>
          <a:stretch/>
        </p:blipFill>
        <p:spPr>
          <a:xfrm>
            <a:off x="936479" y="2658895"/>
            <a:ext cx="3600400" cy="4435812"/>
          </a:xfrm>
          <a:prstGeom prst="rect">
            <a:avLst/>
          </a:prstGeom>
          <a:noFill/>
          <a:ln>
            <a:noFill/>
          </a:ln>
        </p:spPr>
      </p:pic>
      <p:sp>
        <p:nvSpPr>
          <p:cNvPr id="49" name="Google Shape;49;p2"/>
          <p:cNvSpPr txBox="1"/>
          <p:nvPr>
            <p:ph idx="1" type="body"/>
          </p:nvPr>
        </p:nvSpPr>
        <p:spPr>
          <a:xfrm>
            <a:off x="4879630" y="2694721"/>
            <a:ext cx="7623797" cy="5682714"/>
          </a:xfrm>
          <a:prstGeom prst="rect">
            <a:avLst/>
          </a:prstGeom>
          <a:noFill/>
          <a:ln>
            <a:noFill/>
          </a:ln>
        </p:spPr>
        <p:txBody>
          <a:bodyPr anchorCtr="0" anchor="ctr" bIns="50800" lIns="50800" spcFirstLastPara="1" rIns="50800" wrap="square" tIns="50800">
            <a:normAutofit fontScale="85000" lnSpcReduction="20000"/>
          </a:bodyPr>
          <a:lstStyle/>
          <a:p>
            <a:pPr indent="-497268" lvl="0" marL="520700" rtl="0" algn="l">
              <a:lnSpc>
                <a:spcPct val="120000"/>
              </a:lnSpc>
              <a:spcBef>
                <a:spcPts val="0"/>
              </a:spcBef>
              <a:spcAft>
                <a:spcPts val="0"/>
              </a:spcAft>
              <a:buClr>
                <a:srgbClr val="141414"/>
              </a:buClr>
              <a:buSzPct val="82000"/>
              <a:buFont typeface="Helvetica Neue"/>
              <a:buChar char="•"/>
            </a:pPr>
            <a:r>
              <a:rPr lang="en-US" sz="3000">
                <a:latin typeface="Helvetica Neue"/>
                <a:ea typeface="Helvetica Neue"/>
                <a:cs typeface="Helvetica Neue"/>
                <a:sym typeface="Helvetica Neue"/>
              </a:rPr>
              <a:t>Reading is the gateway to learning</a:t>
            </a:r>
            <a:endParaRPr/>
          </a:p>
          <a:p>
            <a:pPr indent="-497268" lvl="0" marL="520700" rtl="0" algn="l">
              <a:lnSpc>
                <a:spcPct val="120000"/>
              </a:lnSpc>
              <a:spcBef>
                <a:spcPts val="4600"/>
              </a:spcBef>
              <a:spcAft>
                <a:spcPts val="0"/>
              </a:spcAft>
              <a:buClr>
                <a:srgbClr val="141414"/>
              </a:buClr>
              <a:buSzPct val="82000"/>
              <a:buFont typeface="Helvetica Neue"/>
              <a:buChar char="•"/>
            </a:pPr>
            <a:r>
              <a:rPr lang="en-US" sz="3000">
                <a:latin typeface="Helvetica Neue"/>
                <a:ea typeface="Helvetica Neue"/>
                <a:cs typeface="Helvetica Neue"/>
                <a:sym typeface="Helvetica Neue"/>
              </a:rPr>
              <a:t>Learning to read supports the children so they can learn everything else</a:t>
            </a:r>
            <a:endParaRPr/>
          </a:p>
          <a:p>
            <a:pPr indent="-497268" lvl="0" marL="520700" rtl="0" algn="l">
              <a:lnSpc>
                <a:spcPct val="120000"/>
              </a:lnSpc>
              <a:spcBef>
                <a:spcPts val="4600"/>
              </a:spcBef>
              <a:spcAft>
                <a:spcPts val="0"/>
              </a:spcAft>
              <a:buClr>
                <a:srgbClr val="141414"/>
              </a:buClr>
              <a:buSzPct val="82000"/>
              <a:buFont typeface="Helvetica Neue"/>
              <a:buChar char="•"/>
            </a:pPr>
            <a:r>
              <a:rPr lang="en-US" sz="3000">
                <a:latin typeface="Helvetica Neue"/>
                <a:ea typeface="Helvetica Neue"/>
                <a:cs typeface="Helvetica Neue"/>
                <a:sym typeface="Helvetica Neue"/>
              </a:rPr>
              <a:t>They can travel to far away lands and discover the most incredible characters</a:t>
            </a:r>
            <a:endParaRPr/>
          </a:p>
          <a:p>
            <a:pPr indent="-497268" lvl="0" marL="520700" rtl="0" algn="l">
              <a:lnSpc>
                <a:spcPct val="120000"/>
              </a:lnSpc>
              <a:spcBef>
                <a:spcPts val="4600"/>
              </a:spcBef>
              <a:spcAft>
                <a:spcPts val="0"/>
              </a:spcAft>
              <a:buClr>
                <a:srgbClr val="141414"/>
              </a:buClr>
              <a:buSzPct val="82000"/>
              <a:buFont typeface="Helvetica Neue"/>
              <a:buChar char="•"/>
            </a:pPr>
            <a:r>
              <a:rPr lang="en-US" sz="3000">
                <a:latin typeface="Helvetica Neue"/>
                <a:ea typeface="Helvetica Neue"/>
                <a:cs typeface="Helvetica Neue"/>
                <a:sym typeface="Helvetica Neue"/>
              </a:rPr>
              <a:t>They can learn new words that they can use in their own writing </a:t>
            </a:r>
            <a:endParaRPr/>
          </a:p>
          <a:p>
            <a:pPr indent="-312420" lvl="0" marL="520700" rtl="0" algn="l">
              <a:lnSpc>
                <a:spcPct val="120000"/>
              </a:lnSpc>
              <a:spcBef>
                <a:spcPts val="4600"/>
              </a:spcBef>
              <a:spcAft>
                <a:spcPts val="0"/>
              </a:spcAft>
              <a:buClr>
                <a:srgbClr val="141414"/>
              </a:buClr>
              <a:buSzPct val="82000"/>
              <a:buFont typeface="Gill Sans"/>
              <a:buNone/>
            </a:pPr>
            <a:r>
              <a:t/>
            </a:r>
            <a:endParaRPr sz="4000">
              <a:latin typeface="Helvetica Neue"/>
              <a:ea typeface="Helvetica Neue"/>
              <a:cs typeface="Helvetica Neue"/>
              <a:sym typeface="Helvetica Neu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3"/>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7200"/>
              <a:buFont typeface="Gill Sans"/>
              <a:buNone/>
            </a:pPr>
            <a:r>
              <a:rPr lang="en-US"/>
              <a:t>READING HAS TWO COMPONENTS</a:t>
            </a:r>
            <a:endParaRPr/>
          </a:p>
        </p:txBody>
      </p:sp>
      <p:sp>
        <p:nvSpPr>
          <p:cNvPr id="56" name="Google Shape;56;p3"/>
          <p:cNvSpPr/>
          <p:nvPr/>
        </p:nvSpPr>
        <p:spPr>
          <a:xfrm>
            <a:off x="1326229" y="2895601"/>
            <a:ext cx="4408743" cy="55399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accent1"/>
              </a:buClr>
              <a:buSzPts val="3000"/>
              <a:buFont typeface="Helvetica Neue"/>
              <a:buNone/>
            </a:pPr>
            <a:r>
              <a:rPr b="1" i="0" lang="en-US" sz="3000" u="sng" cap="none" strike="noStrike">
                <a:solidFill>
                  <a:schemeClr val="accent1"/>
                </a:solidFill>
                <a:latin typeface="Helvetica Neue"/>
                <a:ea typeface="Helvetica Neue"/>
                <a:cs typeface="Helvetica Neue"/>
                <a:sym typeface="Helvetica Neue"/>
              </a:rPr>
              <a:t>Word Recognition</a:t>
            </a:r>
            <a:endParaRPr/>
          </a:p>
        </p:txBody>
      </p:sp>
      <p:sp>
        <p:nvSpPr>
          <p:cNvPr id="57" name="Google Shape;57;p3"/>
          <p:cNvSpPr/>
          <p:nvPr/>
        </p:nvSpPr>
        <p:spPr>
          <a:xfrm>
            <a:off x="355601" y="3525800"/>
            <a:ext cx="6350000" cy="724813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accent1"/>
              </a:buClr>
              <a:buSzPts val="3000"/>
              <a:buFont typeface="Helvetica Neue"/>
              <a:buNone/>
            </a:pPr>
            <a:r>
              <a:rPr b="1" i="0" lang="en-US" sz="3000" u="none" cap="none" strike="noStrike">
                <a:solidFill>
                  <a:schemeClr val="accent1"/>
                </a:solidFill>
                <a:latin typeface="Helvetica Neue"/>
                <a:ea typeface="Helvetica Neue"/>
                <a:cs typeface="Helvetica Neue"/>
                <a:sym typeface="Helvetica Neue"/>
              </a:rPr>
              <a:t> Recognising words presented in and out of context.</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1"/>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accent1"/>
              </a:buClr>
              <a:buSzPts val="3000"/>
              <a:buFont typeface="Helvetica Neue"/>
              <a:buNone/>
            </a:pPr>
            <a:r>
              <a:rPr b="1" i="0" lang="en-US" sz="3000" u="none" cap="none" strike="noStrike">
                <a:solidFill>
                  <a:schemeClr val="accent1"/>
                </a:solidFill>
                <a:latin typeface="Helvetica Neue"/>
                <a:ea typeface="Helvetica Neue"/>
                <a:cs typeface="Helvetica Neue"/>
                <a:sym typeface="Helvetica Neue"/>
              </a:rPr>
              <a:t>The ability to apply phonic rules - blending phonemes to decode.</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1"/>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accent1"/>
              </a:buClr>
              <a:buSzPts val="3000"/>
              <a:buFont typeface="Helvetica Neue"/>
              <a:buNone/>
            </a:pPr>
            <a:r>
              <a:rPr b="1" i="0" lang="en-US" sz="3000" u="none" cap="none" strike="noStrike">
                <a:solidFill>
                  <a:schemeClr val="accent1"/>
                </a:solidFill>
                <a:latin typeface="Helvetica Neue"/>
                <a:ea typeface="Helvetica Neue"/>
                <a:cs typeface="Helvetica Neue"/>
                <a:sym typeface="Helvetica Neue"/>
              </a:rPr>
              <a:t>Quality phonics work – main approach for beginners in learning to decode ( sound out).</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1"/>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dk1"/>
              </a:buClr>
              <a:buSzPts val="3000"/>
              <a:buFont typeface="Arial"/>
              <a:buNone/>
            </a:pPr>
            <a:r>
              <a:t/>
            </a:r>
            <a:endParaRPr b="0" i="0" sz="3000" u="none" cap="none" strike="noStrike">
              <a:solidFill>
                <a:schemeClr val="accent1"/>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dk1"/>
              </a:buClr>
              <a:buSzPts val="3000"/>
              <a:buFont typeface="Arial"/>
              <a:buNone/>
            </a:pPr>
            <a:r>
              <a:t/>
            </a:r>
            <a:endParaRPr b="0" i="0" sz="3000" u="none" cap="none" strike="noStrike">
              <a:solidFill>
                <a:schemeClr val="accent1"/>
              </a:solidFill>
              <a:latin typeface="Helvetica Neue"/>
              <a:ea typeface="Helvetica Neue"/>
              <a:cs typeface="Helvetica Neue"/>
              <a:sym typeface="Helvetica Neue"/>
            </a:endParaRPr>
          </a:p>
        </p:txBody>
      </p:sp>
      <p:sp>
        <p:nvSpPr>
          <p:cNvPr id="58" name="Google Shape;58;p3"/>
          <p:cNvSpPr/>
          <p:nvPr/>
        </p:nvSpPr>
        <p:spPr>
          <a:xfrm>
            <a:off x="8097513" y="2895601"/>
            <a:ext cx="3934471" cy="55399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accent4"/>
              </a:buClr>
              <a:buSzPts val="3000"/>
              <a:buFont typeface="Helvetica Neue"/>
              <a:buNone/>
            </a:pPr>
            <a:r>
              <a:rPr b="1" i="0" lang="en-US" sz="3000" u="sng" cap="none" strike="noStrike">
                <a:solidFill>
                  <a:schemeClr val="accent4"/>
                </a:solidFill>
                <a:latin typeface="Helvetica Neue"/>
                <a:ea typeface="Helvetica Neue"/>
                <a:cs typeface="Helvetica Neue"/>
                <a:sym typeface="Helvetica Neue"/>
              </a:rPr>
              <a:t>Comprehension</a:t>
            </a:r>
            <a:endParaRPr/>
          </a:p>
        </p:txBody>
      </p:sp>
      <p:sp>
        <p:nvSpPr>
          <p:cNvPr id="59" name="Google Shape;59;p3"/>
          <p:cNvSpPr/>
          <p:nvPr/>
        </p:nvSpPr>
        <p:spPr>
          <a:xfrm>
            <a:off x="7124700" y="3509666"/>
            <a:ext cx="5880099" cy="701730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accent4"/>
              </a:buClr>
              <a:buSzPts val="3000"/>
              <a:buFont typeface="Helvetica Neue"/>
              <a:buNone/>
            </a:pPr>
            <a:r>
              <a:rPr b="1" i="0" lang="en-US" sz="3000" u="none" cap="none" strike="noStrike">
                <a:solidFill>
                  <a:schemeClr val="accent4"/>
                </a:solidFill>
                <a:latin typeface="Helvetica Neue"/>
                <a:ea typeface="Helvetica Neue"/>
                <a:cs typeface="Helvetica Neue"/>
                <a:sym typeface="Helvetica Neue"/>
              </a:rPr>
              <a:t>The process by which words, information and sentences  are interpreted and understood.</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4"/>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accent4"/>
              </a:buClr>
              <a:buSzPts val="3000"/>
              <a:buFont typeface="Helvetica Neue"/>
              <a:buNone/>
            </a:pPr>
            <a:r>
              <a:rPr b="1" i="0" lang="en-US" sz="3000" u="none" cap="none" strike="noStrike">
                <a:solidFill>
                  <a:schemeClr val="accent4"/>
                </a:solidFill>
                <a:latin typeface="Helvetica Neue"/>
                <a:ea typeface="Helvetica Neue"/>
                <a:cs typeface="Helvetica Neue"/>
                <a:sym typeface="Helvetica Neue"/>
              </a:rPr>
              <a:t>The same applies to  both spoken and written understanding.</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4"/>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accent4"/>
              </a:buClr>
              <a:buSzPts val="3000"/>
              <a:buFont typeface="Helvetica Neue"/>
              <a:buNone/>
            </a:pPr>
            <a:r>
              <a:rPr b="1" i="0" lang="en-US" sz="3000" u="none" cap="none" strike="noStrike">
                <a:solidFill>
                  <a:schemeClr val="accent4"/>
                </a:solidFill>
                <a:latin typeface="Helvetica Neue"/>
                <a:ea typeface="Helvetica Neue"/>
                <a:cs typeface="Helvetica Neue"/>
                <a:sym typeface="Helvetica Neue"/>
              </a:rPr>
              <a:t>Continues to develop throughout life!</a:t>
            </a:r>
            <a:endParaRPr/>
          </a:p>
          <a:p>
            <a:pPr indent="0" lvl="0" marL="0" marR="0" rtl="0" algn="ctr">
              <a:lnSpc>
                <a:spcPct val="100000"/>
              </a:lnSpc>
              <a:spcBef>
                <a:spcPts val="1500"/>
              </a:spcBef>
              <a:spcAft>
                <a:spcPts val="0"/>
              </a:spcAft>
              <a:buClr>
                <a:schemeClr val="dk1"/>
              </a:buClr>
              <a:buSzPts val="3000"/>
              <a:buFont typeface="Arial"/>
              <a:buNone/>
            </a:pPr>
            <a:r>
              <a:t/>
            </a:r>
            <a:endParaRPr b="1" i="0" sz="3000" u="none" cap="none" strike="noStrike">
              <a:solidFill>
                <a:schemeClr val="accent4"/>
              </a:solidFill>
              <a:latin typeface="Helvetica Neue"/>
              <a:ea typeface="Helvetica Neue"/>
              <a:cs typeface="Helvetica Neue"/>
              <a:sym typeface="Helvetica Neue"/>
            </a:endParaRPr>
          </a:p>
          <a:p>
            <a:pPr indent="0" lvl="0" marL="0" marR="0" rtl="0" algn="ctr">
              <a:lnSpc>
                <a:spcPct val="100000"/>
              </a:lnSpc>
              <a:spcBef>
                <a:spcPts val="1500"/>
              </a:spcBef>
              <a:spcAft>
                <a:spcPts val="0"/>
              </a:spcAft>
              <a:buClr>
                <a:schemeClr val="dk1"/>
              </a:buClr>
              <a:buSzPts val="3000"/>
              <a:buFont typeface="Arial"/>
              <a:buNone/>
            </a:pPr>
            <a:r>
              <a:t/>
            </a:r>
            <a:endParaRPr b="0" i="0" sz="3000" u="none" cap="none" strike="noStrike">
              <a:solidFill>
                <a:schemeClr val="accent4"/>
              </a:solidFill>
              <a:latin typeface="Helvetica Neue"/>
              <a:ea typeface="Helvetica Neue"/>
              <a:cs typeface="Helvetica Neue"/>
              <a:sym typeface="Helvetica Neu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4"/>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7200"/>
              <a:buFont typeface="Gill Sans"/>
              <a:buNone/>
            </a:pPr>
            <a:r>
              <a:rPr lang="en-US"/>
              <a:t>DEVELOPING WORD RECOGNITION SKILLS</a:t>
            </a:r>
            <a:endParaRPr/>
          </a:p>
        </p:txBody>
      </p:sp>
      <p:sp>
        <p:nvSpPr>
          <p:cNvPr id="66" name="Google Shape;66;p4"/>
          <p:cNvSpPr txBox="1"/>
          <p:nvPr/>
        </p:nvSpPr>
        <p:spPr>
          <a:xfrm>
            <a:off x="1624013" y="3086100"/>
            <a:ext cx="7223125" cy="5260183"/>
          </a:xfrm>
          <a:prstGeom prst="rect">
            <a:avLst/>
          </a:prstGeom>
          <a:noFill/>
          <a:ln>
            <a:noFill/>
          </a:ln>
        </p:spPr>
        <p:txBody>
          <a:bodyPr anchorCtr="0" anchor="ctr" bIns="50800" lIns="50800" spcFirstLastPara="1" rIns="50800" wrap="square" tIns="50800">
            <a:noAutofit/>
          </a:bodyPr>
          <a:lstStyle/>
          <a:p>
            <a:pPr indent="0" lvl="0" marL="0" marR="0" rtl="0" algn="l">
              <a:lnSpc>
                <a:spcPct val="120000"/>
              </a:lnSpc>
              <a:spcBef>
                <a:spcPts val="0"/>
              </a:spcBef>
              <a:spcAft>
                <a:spcPts val="0"/>
              </a:spcAft>
              <a:buClr>
                <a:srgbClr val="535353"/>
              </a:buClr>
              <a:buSzPts val="2952"/>
              <a:buFont typeface="Helvetica Neue"/>
              <a:buChar char="•"/>
            </a:pPr>
            <a:r>
              <a:rPr b="0" i="0" lang="en-US" sz="3600" u="none" cap="none" strike="noStrike">
                <a:solidFill>
                  <a:srgbClr val="535353"/>
                </a:solidFill>
                <a:latin typeface="Helvetica Neue"/>
                <a:ea typeface="Helvetica Neue"/>
                <a:cs typeface="Helvetica Neue"/>
                <a:sym typeface="Helvetica Neue"/>
              </a:rPr>
              <a:t>Phoneme (letter sound) awareness and phonics teaching</a:t>
            </a:r>
            <a:endParaRPr/>
          </a:p>
          <a:p>
            <a:pPr indent="0" lvl="0" marL="0" marR="0" rtl="0" algn="l">
              <a:lnSpc>
                <a:spcPct val="120000"/>
              </a:lnSpc>
              <a:spcBef>
                <a:spcPts val="0"/>
              </a:spcBef>
              <a:spcAft>
                <a:spcPts val="0"/>
              </a:spcAft>
              <a:buClr>
                <a:srgbClr val="535353"/>
              </a:buClr>
              <a:buSzPts val="2952"/>
              <a:buFont typeface="Gill Sans"/>
              <a:buNone/>
            </a:pPr>
            <a:r>
              <a:t/>
            </a:r>
            <a:endParaRPr b="0" i="0" sz="3600" u="none" cap="none" strike="noStrike">
              <a:solidFill>
                <a:srgbClr val="535353"/>
              </a:solidFill>
              <a:latin typeface="Helvetica Neue"/>
              <a:ea typeface="Helvetica Neue"/>
              <a:cs typeface="Helvetica Neue"/>
              <a:sym typeface="Helvetica Neue"/>
            </a:endParaRPr>
          </a:p>
          <a:p>
            <a:pPr indent="0" lvl="0" marL="0" marR="0" rtl="0" algn="l">
              <a:lnSpc>
                <a:spcPct val="120000"/>
              </a:lnSpc>
              <a:spcBef>
                <a:spcPts val="0"/>
              </a:spcBef>
              <a:spcAft>
                <a:spcPts val="0"/>
              </a:spcAft>
              <a:buClr>
                <a:srgbClr val="535353"/>
              </a:buClr>
              <a:buSzPts val="2952"/>
              <a:buFont typeface="Helvetica Neue"/>
              <a:buChar char="•"/>
            </a:pPr>
            <a:r>
              <a:rPr b="0" i="0" lang="en-US" sz="3600" u="none" cap="none" strike="noStrike">
                <a:solidFill>
                  <a:srgbClr val="535353"/>
                </a:solidFill>
                <a:latin typeface="Helvetica Neue"/>
                <a:ea typeface="Helvetica Neue"/>
                <a:cs typeface="Helvetica Neue"/>
                <a:sym typeface="Helvetica Neue"/>
              </a:rPr>
              <a:t>Repetition and teaching of ‘tricky’ words which may not be phonetically plausible</a:t>
            </a:r>
            <a:endParaRPr/>
          </a:p>
          <a:p>
            <a:pPr indent="187452" lvl="0" marL="0" marR="0" rtl="0" algn="l">
              <a:lnSpc>
                <a:spcPct val="120000"/>
              </a:lnSpc>
              <a:spcBef>
                <a:spcPts val="0"/>
              </a:spcBef>
              <a:spcAft>
                <a:spcPts val="0"/>
              </a:spcAft>
              <a:buClr>
                <a:srgbClr val="535353"/>
              </a:buClr>
              <a:buSzPts val="2952"/>
              <a:buFont typeface="Gill Sans"/>
              <a:buNone/>
            </a:pPr>
            <a:r>
              <a:t/>
            </a:r>
            <a:endParaRPr b="0" i="0" sz="3600" u="none" cap="none" strike="noStrike">
              <a:solidFill>
                <a:srgbClr val="535353"/>
              </a:solidFill>
              <a:latin typeface="Helvetica Neue"/>
              <a:ea typeface="Helvetica Neue"/>
              <a:cs typeface="Helvetica Neue"/>
              <a:sym typeface="Helvetica Neue"/>
            </a:endParaRPr>
          </a:p>
          <a:p>
            <a:pPr indent="0" lvl="0" marL="0" marR="0" rtl="0" algn="l">
              <a:lnSpc>
                <a:spcPct val="120000"/>
              </a:lnSpc>
              <a:spcBef>
                <a:spcPts val="0"/>
              </a:spcBef>
              <a:spcAft>
                <a:spcPts val="0"/>
              </a:spcAft>
              <a:buClr>
                <a:srgbClr val="535353"/>
              </a:buClr>
              <a:buSzPts val="2952"/>
              <a:buFont typeface="Helvetica Neue"/>
              <a:buChar char="•"/>
            </a:pPr>
            <a:r>
              <a:rPr b="0" i="0" lang="en-US" sz="3600" u="none" cap="none" strike="noStrike">
                <a:solidFill>
                  <a:srgbClr val="535353"/>
                </a:solidFill>
                <a:latin typeface="Helvetica Neue"/>
                <a:ea typeface="Helvetica Neue"/>
                <a:cs typeface="Helvetica Neue"/>
                <a:sym typeface="Helvetica Neue"/>
              </a:rPr>
              <a:t>Recognising patterns in words.</a:t>
            </a:r>
            <a:endParaRPr b="0" i="0" sz="3600" u="none" cap="none" strike="noStrike">
              <a:solidFill>
                <a:srgbClr val="535353"/>
              </a:solidFill>
              <a:latin typeface="Helvetica Neue"/>
              <a:ea typeface="Helvetica Neue"/>
              <a:cs typeface="Helvetica Neue"/>
              <a:sym typeface="Helvetica Neue"/>
            </a:endParaRPr>
          </a:p>
        </p:txBody>
      </p:sp>
      <p:sp>
        <p:nvSpPr>
          <p:cNvPr id="67" name="Google Shape;67;p4"/>
          <p:cNvSpPr/>
          <p:nvPr/>
        </p:nvSpPr>
        <p:spPr>
          <a:xfrm>
            <a:off x="10210800" y="5922171"/>
            <a:ext cx="1655763" cy="935037"/>
          </a:xfrm>
          <a:prstGeom prst="rect">
            <a:avLst/>
          </a:prstGeom>
        </p:spPr>
        <p:txBody>
          <a:bodyPr>
            <a:prstTxWarp prst="textPlain"/>
          </a:bodyPr>
          <a:lstStyle/>
          <a:p>
            <a:pPr lvl="0" algn="ctr"/>
            <a:r>
              <a:rPr b="0" i="0">
                <a:ln cap="flat" cmpd="sng" w="12700">
                  <a:solidFill>
                    <a:srgbClr val="EAEAEA"/>
                  </a:solidFill>
                  <a:prstDash val="solid"/>
                  <a:round/>
                  <a:headEnd len="sm" w="sm" type="none"/>
                  <a:tailEnd len="sm" w="sm" type="none"/>
                </a:ln>
                <a:gradFill>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0"/>
                </a:gradFill>
                <a:latin typeface="Comic Sans MS"/>
              </a:rPr>
              <a:t>c-a-t</a:t>
            </a:r>
          </a:p>
        </p:txBody>
      </p:sp>
      <p:pic>
        <p:nvPicPr>
          <p:cNvPr descr="children reading.jpg" id="68" name="Google Shape;68;p4"/>
          <p:cNvPicPr preferRelativeResize="0"/>
          <p:nvPr/>
        </p:nvPicPr>
        <p:blipFill rotWithShape="1">
          <a:blip r:embed="rId3">
            <a:alphaModFix/>
          </a:blip>
          <a:srcRect b="0" l="0" r="0" t="0"/>
          <a:stretch/>
        </p:blipFill>
        <p:spPr>
          <a:xfrm>
            <a:off x="9259975" y="3664275"/>
            <a:ext cx="2882650" cy="179604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5"/>
          <p:cNvSpPr txBox="1"/>
          <p:nvPr>
            <p:ph type="title"/>
          </p:nvPr>
        </p:nvSpPr>
        <p:spPr>
          <a:xfrm>
            <a:off x="387141" y="0"/>
            <a:ext cx="12293600" cy="1024965"/>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5400"/>
              <a:buFont typeface="Gill Sans"/>
              <a:buNone/>
            </a:pPr>
            <a:r>
              <a:rPr lang="en-US" sz="5400"/>
              <a:t>READING AT HOME</a:t>
            </a:r>
            <a:endParaRPr sz="5400"/>
          </a:p>
        </p:txBody>
      </p:sp>
      <p:sp>
        <p:nvSpPr>
          <p:cNvPr id="75" name="Google Shape;75;p5"/>
          <p:cNvSpPr txBox="1"/>
          <p:nvPr>
            <p:ph idx="1" type="body"/>
          </p:nvPr>
        </p:nvSpPr>
        <p:spPr>
          <a:xfrm>
            <a:off x="387141" y="1720704"/>
            <a:ext cx="9420247" cy="7516448"/>
          </a:xfrm>
          <a:prstGeom prst="rect">
            <a:avLst/>
          </a:prstGeom>
          <a:noFill/>
          <a:ln>
            <a:noFill/>
          </a:ln>
        </p:spPr>
        <p:txBody>
          <a:bodyPr anchorCtr="0" anchor="ctr" bIns="50800" lIns="50800" spcFirstLastPara="1" rIns="50800" wrap="square" tIns="50800">
            <a:normAutofit lnSpcReduction="10000"/>
          </a:bodyPr>
          <a:lstStyle/>
          <a:p>
            <a:pPr indent="0" lvl="0" marL="0" rtl="0" algn="l">
              <a:lnSpc>
                <a:spcPct val="120000"/>
              </a:lnSpc>
              <a:spcBef>
                <a:spcPts val="0"/>
              </a:spcBef>
              <a:spcAft>
                <a:spcPts val="0"/>
              </a:spcAft>
              <a:buClr>
                <a:srgbClr val="FF0000"/>
              </a:buClr>
              <a:buSzPts val="3265"/>
              <a:buFont typeface="Helvetica Neue"/>
              <a:buNone/>
            </a:pPr>
            <a:r>
              <a:rPr lang="en-US" sz="3982">
                <a:solidFill>
                  <a:srgbClr val="FF0000"/>
                </a:solidFill>
                <a:latin typeface="Helvetica Neue"/>
                <a:ea typeface="Helvetica Neue"/>
                <a:cs typeface="Helvetica Neue"/>
                <a:sym typeface="Helvetica Neue"/>
              </a:rPr>
              <a:t>Be a good role model:</a:t>
            </a:r>
            <a:endParaRPr/>
          </a:p>
          <a:p>
            <a:pPr indent="-520700" lvl="0" marL="520700" rtl="0" algn="l">
              <a:lnSpc>
                <a:spcPct val="120000"/>
              </a:lnSpc>
              <a:spcBef>
                <a:spcPts val="4600"/>
              </a:spcBef>
              <a:spcAft>
                <a:spcPts val="0"/>
              </a:spcAft>
              <a:buClr>
                <a:schemeClr val="dk1"/>
              </a:buClr>
              <a:buSzPts val="3265"/>
              <a:buFont typeface="Helvetica Neue"/>
              <a:buChar char="•"/>
            </a:pPr>
            <a:r>
              <a:rPr lang="en-US" sz="3982">
                <a:solidFill>
                  <a:schemeClr val="dk1"/>
                </a:solidFill>
                <a:latin typeface="Helvetica Neue"/>
                <a:ea typeface="Helvetica Neue"/>
                <a:cs typeface="Helvetica Neue"/>
                <a:sym typeface="Helvetica Neue"/>
              </a:rPr>
              <a:t>Find some time in the day to read yourself</a:t>
            </a:r>
            <a:endParaRPr/>
          </a:p>
          <a:p>
            <a:pPr indent="-520700" lvl="0" marL="520700" rtl="0" algn="l">
              <a:lnSpc>
                <a:spcPct val="120000"/>
              </a:lnSpc>
              <a:spcBef>
                <a:spcPts val="4600"/>
              </a:spcBef>
              <a:spcAft>
                <a:spcPts val="0"/>
              </a:spcAft>
              <a:buClr>
                <a:schemeClr val="dk1"/>
              </a:buClr>
              <a:buSzPts val="3265"/>
              <a:buFont typeface="Helvetica Neue"/>
              <a:buChar char="•"/>
            </a:pPr>
            <a:r>
              <a:rPr lang="en-US" sz="3982">
                <a:solidFill>
                  <a:schemeClr val="dk1"/>
                </a:solidFill>
                <a:latin typeface="Helvetica Neue"/>
                <a:ea typeface="Helvetica Neue"/>
                <a:cs typeface="Helvetica Neue"/>
                <a:sym typeface="Helvetica Neue"/>
              </a:rPr>
              <a:t>Let your children see that you get pleasure from reading</a:t>
            </a:r>
            <a:endParaRPr/>
          </a:p>
          <a:p>
            <a:pPr indent="-520700" lvl="0" marL="520700" rtl="0" algn="l">
              <a:lnSpc>
                <a:spcPct val="120000"/>
              </a:lnSpc>
              <a:spcBef>
                <a:spcPts val="4600"/>
              </a:spcBef>
              <a:spcAft>
                <a:spcPts val="0"/>
              </a:spcAft>
              <a:buClr>
                <a:schemeClr val="dk1"/>
              </a:buClr>
              <a:buSzPts val="3265"/>
              <a:buFont typeface="Helvetica Neue"/>
              <a:buChar char="•"/>
            </a:pPr>
            <a:r>
              <a:rPr lang="en-US" sz="3982">
                <a:solidFill>
                  <a:schemeClr val="dk1"/>
                </a:solidFill>
                <a:latin typeface="Helvetica Neue"/>
                <a:ea typeface="Helvetica Neue"/>
                <a:cs typeface="Helvetica Neue"/>
                <a:sym typeface="Helvetica Neue"/>
              </a:rPr>
              <a:t>Share your favourite books/reading material with them – even books you enjoyed reading as a child.</a:t>
            </a:r>
            <a:endParaRPr>
              <a:latin typeface="Helvetica Neue"/>
              <a:ea typeface="Helvetica Neue"/>
              <a:cs typeface="Helvetica Neue"/>
              <a:sym typeface="Helvetica Neue"/>
            </a:endParaRPr>
          </a:p>
        </p:txBody>
      </p:sp>
      <p:pic>
        <p:nvPicPr>
          <p:cNvPr descr="http://www.scottishbooktrust.com/files/styles/landing_page_large/public/book-lists.jpg" id="76" name="Google Shape;76;p5"/>
          <p:cNvPicPr preferRelativeResize="0"/>
          <p:nvPr/>
        </p:nvPicPr>
        <p:blipFill rotWithShape="1">
          <a:blip r:embed="rId3">
            <a:alphaModFix/>
          </a:blip>
          <a:srcRect b="0" l="0" r="0" t="0"/>
          <a:stretch/>
        </p:blipFill>
        <p:spPr>
          <a:xfrm>
            <a:off x="9563427" y="3139396"/>
            <a:ext cx="3198812" cy="1716088"/>
          </a:xfrm>
          <a:prstGeom prst="rect">
            <a:avLst/>
          </a:prstGeom>
          <a:noFill/>
          <a:ln>
            <a:noFill/>
          </a:ln>
        </p:spPr>
      </p:pic>
      <p:pic>
        <p:nvPicPr>
          <p:cNvPr descr="Reading is fun!" id="77" name="Google Shape;77;p5"/>
          <p:cNvPicPr preferRelativeResize="0"/>
          <p:nvPr/>
        </p:nvPicPr>
        <p:blipFill rotWithShape="1">
          <a:blip r:embed="rId4">
            <a:alphaModFix/>
          </a:blip>
          <a:srcRect b="0" l="0" r="0" t="0"/>
          <a:stretch/>
        </p:blipFill>
        <p:spPr>
          <a:xfrm>
            <a:off x="9807388" y="654276"/>
            <a:ext cx="2954851" cy="2132855"/>
          </a:xfrm>
          <a:prstGeom prst="rect">
            <a:avLst/>
          </a:prstGeom>
          <a:noFill/>
          <a:ln>
            <a:noFill/>
          </a:ln>
        </p:spPr>
      </p:pic>
      <p:pic>
        <p:nvPicPr>
          <p:cNvPr descr="elated image" id="78" name="Google Shape;78;p5"/>
          <p:cNvPicPr preferRelativeResize="0"/>
          <p:nvPr/>
        </p:nvPicPr>
        <p:blipFill rotWithShape="1">
          <a:blip r:embed="rId5">
            <a:alphaModFix/>
          </a:blip>
          <a:srcRect b="0" l="0" r="0" t="0"/>
          <a:stretch/>
        </p:blipFill>
        <p:spPr>
          <a:xfrm>
            <a:off x="9684592" y="5207750"/>
            <a:ext cx="3066832" cy="433445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6"/>
          <p:cNvSpPr txBox="1"/>
          <p:nvPr>
            <p:ph type="title"/>
          </p:nvPr>
        </p:nvSpPr>
        <p:spPr>
          <a:xfrm>
            <a:off x="190500" y="-236221"/>
            <a:ext cx="128143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6000"/>
              <a:buFont typeface="Helvetica Neue"/>
              <a:buNone/>
            </a:pPr>
            <a:r>
              <a:rPr lang="en-US" sz="6000">
                <a:latin typeface="Helvetica Neue"/>
                <a:ea typeface="Helvetica Neue"/>
                <a:cs typeface="Helvetica Neue"/>
                <a:sym typeface="Helvetica Neue"/>
              </a:rPr>
              <a:t>BENEFITS OF READING DAILY</a:t>
            </a:r>
            <a:endParaRPr sz="6000">
              <a:latin typeface="Helvetica Neue"/>
              <a:ea typeface="Helvetica Neue"/>
              <a:cs typeface="Helvetica Neue"/>
              <a:sym typeface="Helvetica Neue"/>
            </a:endParaRPr>
          </a:p>
        </p:txBody>
      </p:sp>
      <p:sp>
        <p:nvSpPr>
          <p:cNvPr id="85" name="Google Shape;85;p6"/>
          <p:cNvSpPr txBox="1"/>
          <p:nvPr/>
        </p:nvSpPr>
        <p:spPr>
          <a:xfrm>
            <a:off x="9243374" y="3025744"/>
            <a:ext cx="3384276" cy="3250121"/>
          </a:xfrm>
          <a:prstGeom prst="rect">
            <a:avLst/>
          </a:prstGeom>
          <a:noFill/>
          <a:ln>
            <a:noFill/>
          </a:ln>
        </p:spPr>
        <p:txBody>
          <a:bodyPr anchorCtr="0" anchor="t" bIns="45700" lIns="91425" spcFirstLastPara="1" rIns="91425" wrap="square" tIns="45700">
            <a:spAutoFit/>
          </a:bodyPr>
          <a:lstStyle/>
          <a:p>
            <a:pPr indent="0" lvl="0" marL="0" marR="0" rtl="0" algn="ctr">
              <a:lnSpc>
                <a:spcPct val="95000"/>
              </a:lnSpc>
              <a:spcBef>
                <a:spcPts val="0"/>
              </a:spcBef>
              <a:spcAft>
                <a:spcPts val="0"/>
              </a:spcAft>
              <a:buClr>
                <a:srgbClr val="535353"/>
              </a:buClr>
              <a:buSzPts val="3600"/>
              <a:buFont typeface="Helvetica Neue"/>
              <a:buNone/>
            </a:pPr>
            <a:r>
              <a:rPr b="1" i="0" lang="en-US" sz="3600" u="none" cap="none" strike="noStrike">
                <a:solidFill>
                  <a:srgbClr val="535353"/>
                </a:solidFill>
                <a:latin typeface="Helvetica Neue"/>
                <a:ea typeface="Helvetica Neue"/>
                <a:cs typeface="Helvetica Neue"/>
                <a:sym typeface="Helvetica Neue"/>
              </a:rPr>
              <a:t>What can the children do with all those words that they learn from reading?</a:t>
            </a:r>
            <a:endParaRPr b="1" i="0" sz="3600" u="none" cap="none" strike="noStrike">
              <a:solidFill>
                <a:srgbClr val="535353"/>
              </a:solidFill>
              <a:latin typeface="Helvetica Neue"/>
              <a:ea typeface="Helvetica Neue"/>
              <a:cs typeface="Helvetica Neue"/>
              <a:sym typeface="Helvetica Neue"/>
            </a:endParaRPr>
          </a:p>
        </p:txBody>
      </p:sp>
      <p:pic>
        <p:nvPicPr>
          <p:cNvPr descr="mage result for thinking" id="86" name="Google Shape;86;p6"/>
          <p:cNvPicPr preferRelativeResize="0"/>
          <p:nvPr/>
        </p:nvPicPr>
        <p:blipFill rotWithShape="1">
          <a:blip r:embed="rId3">
            <a:alphaModFix/>
          </a:blip>
          <a:srcRect b="0" l="0" r="0" t="0"/>
          <a:stretch/>
        </p:blipFill>
        <p:spPr>
          <a:xfrm>
            <a:off x="10257066" y="6759325"/>
            <a:ext cx="1448965" cy="1448965"/>
          </a:xfrm>
          <a:prstGeom prst="rect">
            <a:avLst/>
          </a:prstGeom>
          <a:noFill/>
          <a:ln>
            <a:noFill/>
          </a:ln>
        </p:spPr>
      </p:pic>
      <p:pic>
        <p:nvPicPr>
          <p:cNvPr id="87" name="Google Shape;87;p6"/>
          <p:cNvPicPr preferRelativeResize="0"/>
          <p:nvPr/>
        </p:nvPicPr>
        <p:blipFill rotWithShape="1">
          <a:blip r:embed="rId4">
            <a:alphaModFix/>
          </a:blip>
          <a:srcRect b="22785" l="0" r="0" t="0"/>
          <a:stretch/>
        </p:blipFill>
        <p:spPr>
          <a:xfrm>
            <a:off x="471850" y="1568975"/>
            <a:ext cx="8164150" cy="772694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7"/>
          <p:cNvSpPr txBox="1"/>
          <p:nvPr>
            <p:ph type="title"/>
          </p:nvPr>
        </p:nvSpPr>
        <p:spPr>
          <a:xfrm>
            <a:off x="355600" y="-200363"/>
            <a:ext cx="122936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7200"/>
              <a:buFont typeface="Helvetica Neue"/>
              <a:buNone/>
            </a:pPr>
            <a:r>
              <a:rPr lang="en-US">
                <a:latin typeface="Helvetica Neue"/>
                <a:ea typeface="Helvetica Neue"/>
                <a:cs typeface="Helvetica Neue"/>
                <a:sym typeface="Helvetica Neue"/>
              </a:rPr>
              <a:t>WHAT CAN THEY READ AT HOME?</a:t>
            </a:r>
            <a:endParaRPr>
              <a:latin typeface="Helvetica Neue"/>
              <a:ea typeface="Helvetica Neue"/>
              <a:cs typeface="Helvetica Neue"/>
              <a:sym typeface="Helvetica Neue"/>
            </a:endParaRPr>
          </a:p>
        </p:txBody>
      </p:sp>
      <p:sp>
        <p:nvSpPr>
          <p:cNvPr id="94" name="Google Shape;94;p7"/>
          <p:cNvSpPr txBox="1"/>
          <p:nvPr>
            <p:ph idx="1" type="body"/>
          </p:nvPr>
        </p:nvSpPr>
        <p:spPr>
          <a:xfrm>
            <a:off x="163616" y="2693606"/>
            <a:ext cx="12230400" cy="6356700"/>
          </a:xfrm>
          <a:prstGeom prst="rect">
            <a:avLst/>
          </a:prstGeom>
          <a:noFill/>
          <a:ln>
            <a:noFill/>
          </a:ln>
        </p:spPr>
        <p:txBody>
          <a:bodyPr anchorCtr="0" anchor="ctr" bIns="50800" lIns="50800" spcFirstLastPara="1" rIns="50800" wrap="square" tIns="50800">
            <a:normAutofit fontScale="55000" lnSpcReduction="20000"/>
          </a:bodyPr>
          <a:lstStyle/>
          <a:p>
            <a:pPr indent="-520700" lvl="0" marL="520700" rtl="0" algn="l">
              <a:lnSpc>
                <a:spcPct val="120000"/>
              </a:lnSpc>
              <a:spcBef>
                <a:spcPts val="0"/>
              </a:spcBef>
              <a:spcAft>
                <a:spcPts val="0"/>
              </a:spcAft>
              <a:buClr>
                <a:srgbClr val="FF0000"/>
              </a:buClr>
              <a:buSzPct val="82000"/>
              <a:buFont typeface="Calibri"/>
              <a:buNone/>
            </a:pPr>
            <a:r>
              <a:rPr lang="en-US" sz="7200">
                <a:solidFill>
                  <a:srgbClr val="FF0000"/>
                </a:solidFill>
                <a:latin typeface="Calibri"/>
                <a:ea typeface="Calibri"/>
                <a:cs typeface="Calibri"/>
                <a:sym typeface="Calibri"/>
              </a:rPr>
              <a:t> </a:t>
            </a:r>
            <a:r>
              <a:rPr lang="en-US" sz="4800">
                <a:solidFill>
                  <a:srgbClr val="FF0000"/>
                </a:solidFill>
                <a:latin typeface="Helvetica Neue"/>
                <a:ea typeface="Helvetica Neue"/>
                <a:cs typeface="Helvetica Neue"/>
                <a:sym typeface="Helvetica Neue"/>
              </a:rPr>
              <a:t>Reading should be for </a:t>
            </a:r>
            <a:r>
              <a:rPr b="1" lang="en-US" sz="4800">
                <a:solidFill>
                  <a:srgbClr val="00B050"/>
                </a:solidFill>
                <a:latin typeface="Helvetica Neue"/>
                <a:ea typeface="Helvetica Neue"/>
                <a:cs typeface="Helvetica Neue"/>
                <a:sym typeface="Helvetica Neue"/>
              </a:rPr>
              <a:t>enjoymen</a:t>
            </a:r>
            <a:r>
              <a:rPr lang="en-US" sz="4800">
                <a:solidFill>
                  <a:srgbClr val="00B050"/>
                </a:solidFill>
                <a:latin typeface="Helvetica Neue"/>
                <a:ea typeface="Helvetica Neue"/>
                <a:cs typeface="Helvetica Neue"/>
                <a:sym typeface="Helvetica Neue"/>
              </a:rPr>
              <a:t>t</a:t>
            </a:r>
            <a:r>
              <a:rPr lang="en-US" sz="4800">
                <a:solidFill>
                  <a:srgbClr val="FF0000"/>
                </a:solidFill>
                <a:latin typeface="Helvetica Neue"/>
                <a:ea typeface="Helvetica Neue"/>
                <a:cs typeface="Helvetica Neue"/>
                <a:sym typeface="Helvetica Neue"/>
              </a:rPr>
              <a:t> and</a:t>
            </a:r>
            <a:r>
              <a:rPr lang="en-US" sz="4800">
                <a:solidFill>
                  <a:srgbClr val="7030A0"/>
                </a:solidFill>
                <a:latin typeface="Helvetica Neue"/>
                <a:ea typeface="Helvetica Neue"/>
                <a:cs typeface="Helvetica Neue"/>
                <a:sym typeface="Helvetica Neue"/>
              </a:rPr>
              <a:t> </a:t>
            </a:r>
            <a:r>
              <a:rPr b="1" lang="en-US" sz="4800">
                <a:solidFill>
                  <a:srgbClr val="7030A0"/>
                </a:solidFill>
                <a:latin typeface="Helvetica Neue"/>
                <a:ea typeface="Helvetica Neue"/>
                <a:cs typeface="Helvetica Neue"/>
                <a:sym typeface="Helvetica Neue"/>
              </a:rPr>
              <a:t>interest</a:t>
            </a:r>
            <a:r>
              <a:rPr lang="en-US" sz="4800">
                <a:solidFill>
                  <a:srgbClr val="FF0000"/>
                </a:solidFill>
                <a:latin typeface="Helvetica Neue"/>
                <a:ea typeface="Helvetica Neue"/>
                <a:cs typeface="Helvetica Neue"/>
                <a:sym typeface="Helvetica Neue"/>
              </a:rPr>
              <a:t>.</a:t>
            </a:r>
            <a:endParaRPr sz="4800">
              <a:solidFill>
                <a:srgbClr val="FF0000"/>
              </a:solidFill>
              <a:latin typeface="Helvetica Neue"/>
              <a:ea typeface="Helvetica Neue"/>
              <a:cs typeface="Helvetica Neue"/>
              <a:sym typeface="Helvetica Neue"/>
            </a:endParaRPr>
          </a:p>
          <a:p>
            <a:pPr indent="-520700" lvl="0" marL="520700" rtl="0" algn="l">
              <a:lnSpc>
                <a:spcPct val="120000"/>
              </a:lnSpc>
              <a:spcBef>
                <a:spcPts val="0"/>
              </a:spcBef>
              <a:spcAft>
                <a:spcPts val="0"/>
              </a:spcAft>
              <a:buClr>
                <a:srgbClr val="FF0000"/>
              </a:buClr>
              <a:buSzPct val="123000"/>
              <a:buFont typeface="Calibri"/>
              <a:buNone/>
            </a:pPr>
            <a:r>
              <a:t/>
            </a:r>
            <a:endParaRPr sz="4800">
              <a:solidFill>
                <a:srgbClr val="FF0000"/>
              </a:solidFill>
              <a:latin typeface="Helvetica Neue"/>
              <a:ea typeface="Helvetica Neue"/>
              <a:cs typeface="Helvetica Neue"/>
              <a:sym typeface="Helvetica Neue"/>
            </a:endParaRPr>
          </a:p>
          <a:p>
            <a:pPr indent="0" lvl="0" marL="0" rtl="0" algn="l">
              <a:lnSpc>
                <a:spcPct val="120000"/>
              </a:lnSpc>
              <a:spcBef>
                <a:spcPts val="0"/>
              </a:spcBef>
              <a:spcAft>
                <a:spcPts val="0"/>
              </a:spcAft>
              <a:buClr>
                <a:srgbClr val="FF0000"/>
              </a:buClr>
              <a:buSzPct val="123000"/>
              <a:buFont typeface="Calibri"/>
              <a:buNone/>
            </a:pPr>
            <a:r>
              <a:t/>
            </a:r>
            <a:endParaRPr sz="4800">
              <a:solidFill>
                <a:srgbClr val="FF0000"/>
              </a:solidFill>
              <a:latin typeface="Helvetica Neue"/>
              <a:ea typeface="Helvetica Neue"/>
              <a:cs typeface="Helvetica Neue"/>
              <a:sym typeface="Helvetica Neue"/>
            </a:endParaRPr>
          </a:p>
          <a:p>
            <a:pPr indent="-520700" lvl="0" marL="520700" rtl="0" algn="l">
              <a:lnSpc>
                <a:spcPct val="120000"/>
              </a:lnSpc>
              <a:spcBef>
                <a:spcPts val="0"/>
              </a:spcBef>
              <a:spcAft>
                <a:spcPts val="0"/>
              </a:spcAft>
              <a:buClr>
                <a:srgbClr val="002060"/>
              </a:buClr>
              <a:buSzPct val="82000"/>
              <a:buFont typeface="Calibri"/>
              <a:buNone/>
            </a:pPr>
            <a:r>
              <a:rPr lang="en-US" sz="4800">
                <a:solidFill>
                  <a:srgbClr val="002060"/>
                </a:solidFill>
                <a:latin typeface="Helvetica Neue"/>
                <a:ea typeface="Helvetica Neue"/>
                <a:cs typeface="Helvetica Neue"/>
                <a:sym typeface="Helvetica Neue"/>
              </a:rPr>
              <a:t>A school reading book is only </a:t>
            </a:r>
            <a:r>
              <a:rPr lang="en-US" sz="4800">
                <a:solidFill>
                  <a:srgbClr val="0070C0"/>
                </a:solidFill>
                <a:latin typeface="Helvetica Neue"/>
                <a:ea typeface="Helvetica Neue"/>
                <a:cs typeface="Helvetica Neue"/>
                <a:sym typeface="Helvetica Neue"/>
              </a:rPr>
              <a:t>ONE</a:t>
            </a:r>
            <a:r>
              <a:rPr lang="en-US" sz="4800">
                <a:solidFill>
                  <a:srgbClr val="002060"/>
                </a:solidFill>
                <a:latin typeface="Helvetica Neue"/>
                <a:ea typeface="Helvetica Neue"/>
                <a:cs typeface="Helvetica Neue"/>
                <a:sym typeface="Helvetica Neue"/>
              </a:rPr>
              <a:t> part of a child’s reading repertoire.</a:t>
            </a:r>
            <a:endParaRPr>
              <a:latin typeface="Helvetica Neue"/>
              <a:ea typeface="Helvetica Neue"/>
              <a:cs typeface="Helvetica Neue"/>
              <a:sym typeface="Helvetica Neue"/>
            </a:endParaRPr>
          </a:p>
          <a:p>
            <a:pPr indent="-520700" lvl="0" marL="520700" rtl="0" algn="l">
              <a:lnSpc>
                <a:spcPct val="120000"/>
              </a:lnSpc>
              <a:spcBef>
                <a:spcPts val="0"/>
              </a:spcBef>
              <a:spcAft>
                <a:spcPts val="0"/>
              </a:spcAft>
              <a:buClr>
                <a:srgbClr val="141414"/>
              </a:buClr>
              <a:buSzPct val="82000"/>
              <a:buFont typeface="Gill Sans"/>
              <a:buNone/>
            </a:pPr>
            <a:r>
              <a:t/>
            </a:r>
            <a:endParaRPr sz="4800">
              <a:solidFill>
                <a:srgbClr val="002060"/>
              </a:solidFill>
              <a:latin typeface="Helvetica Neue"/>
              <a:ea typeface="Helvetica Neue"/>
              <a:cs typeface="Helvetica Neue"/>
              <a:sym typeface="Helvetica Neue"/>
            </a:endParaRPr>
          </a:p>
          <a:p>
            <a:pPr indent="-501954" lvl="0" marL="520700" rtl="0" algn="l">
              <a:lnSpc>
                <a:spcPct val="120000"/>
              </a:lnSpc>
              <a:spcBef>
                <a:spcPts val="0"/>
              </a:spcBef>
              <a:spcAft>
                <a:spcPts val="0"/>
              </a:spcAft>
              <a:buClr>
                <a:srgbClr val="002060"/>
              </a:buClr>
              <a:buSzPct val="82000"/>
              <a:buFont typeface="Helvetica Neue"/>
              <a:buChar char="•"/>
            </a:pPr>
            <a:r>
              <a:rPr lang="en-US" sz="4800">
                <a:solidFill>
                  <a:srgbClr val="002060"/>
                </a:solidFill>
                <a:latin typeface="Helvetica Neue"/>
                <a:ea typeface="Helvetica Neue"/>
                <a:cs typeface="Helvetica Neue"/>
                <a:sym typeface="Helvetica Neue"/>
              </a:rPr>
              <a:t>Books (picture books; short stories; chapter books); magazines; comics; annuals; football programmes; poetry.</a:t>
            </a:r>
            <a:endParaRPr sz="4800">
              <a:solidFill>
                <a:srgbClr val="002060"/>
              </a:solidFill>
              <a:latin typeface="Helvetica Neue"/>
              <a:ea typeface="Helvetica Neue"/>
              <a:cs typeface="Helvetica Neue"/>
              <a:sym typeface="Helvetica Neue"/>
            </a:endParaRPr>
          </a:p>
          <a:p>
            <a:pPr indent="-364490" lvl="0" marL="520700" rtl="0" algn="l">
              <a:lnSpc>
                <a:spcPct val="120000"/>
              </a:lnSpc>
              <a:spcBef>
                <a:spcPts val="0"/>
              </a:spcBef>
              <a:spcAft>
                <a:spcPts val="0"/>
              </a:spcAft>
              <a:buClr>
                <a:srgbClr val="141414"/>
              </a:buClr>
              <a:buSzPct val="82000"/>
              <a:buFont typeface="Gill Sans"/>
              <a:buNone/>
            </a:pPr>
            <a:r>
              <a:t/>
            </a:r>
            <a:endParaRPr sz="4800">
              <a:solidFill>
                <a:srgbClr val="002060"/>
              </a:solidFill>
              <a:latin typeface="Helvetica Neue"/>
              <a:ea typeface="Helvetica Neue"/>
              <a:cs typeface="Helvetica Neue"/>
              <a:sym typeface="Helvetica Neue"/>
            </a:endParaRPr>
          </a:p>
          <a:p>
            <a:pPr indent="-501954" lvl="0" marL="520700" rtl="0" algn="l">
              <a:lnSpc>
                <a:spcPct val="120000"/>
              </a:lnSpc>
              <a:spcBef>
                <a:spcPts val="0"/>
              </a:spcBef>
              <a:spcAft>
                <a:spcPts val="0"/>
              </a:spcAft>
              <a:buClr>
                <a:srgbClr val="002060"/>
              </a:buClr>
              <a:buSzPct val="82000"/>
              <a:buFont typeface="Helvetica Neue"/>
              <a:buChar char="•"/>
            </a:pPr>
            <a:r>
              <a:rPr lang="en-US" sz="4800">
                <a:solidFill>
                  <a:srgbClr val="002060"/>
                </a:solidFill>
                <a:latin typeface="Helvetica Neue"/>
                <a:ea typeface="Helvetica Neue"/>
                <a:cs typeface="Helvetica Neue"/>
                <a:sym typeface="Helvetica Neue"/>
              </a:rPr>
              <a:t>Information books; brochures; catalogues; flyers; newspapers; guide-books; eBooks; kindle.</a:t>
            </a:r>
            <a:endParaRPr>
              <a:latin typeface="Helvetica Neue"/>
              <a:ea typeface="Helvetica Neue"/>
              <a:cs typeface="Helvetica Neue"/>
              <a:sym typeface="Helvetica Neue"/>
            </a:endParaRPr>
          </a:p>
          <a:p>
            <a:pPr indent="-364490" lvl="0" marL="520700" rtl="0" algn="l">
              <a:lnSpc>
                <a:spcPct val="120000"/>
              </a:lnSpc>
              <a:spcBef>
                <a:spcPts val="0"/>
              </a:spcBef>
              <a:spcAft>
                <a:spcPts val="0"/>
              </a:spcAft>
              <a:buClr>
                <a:srgbClr val="141414"/>
              </a:buClr>
              <a:buSzPct val="82000"/>
              <a:buFont typeface="Gill Sans"/>
              <a:buNone/>
            </a:pPr>
            <a:r>
              <a:t/>
            </a:r>
            <a:endParaRPr sz="4800">
              <a:solidFill>
                <a:srgbClr val="002060"/>
              </a:solidFill>
              <a:latin typeface="Helvetica Neue"/>
              <a:ea typeface="Helvetica Neue"/>
              <a:cs typeface="Helvetica Neue"/>
              <a:sym typeface="Helvetica Neue"/>
            </a:endParaRPr>
          </a:p>
          <a:p>
            <a:pPr indent="-501954" lvl="0" marL="520700" rtl="0" algn="l">
              <a:lnSpc>
                <a:spcPct val="120000"/>
              </a:lnSpc>
              <a:spcBef>
                <a:spcPts val="0"/>
              </a:spcBef>
              <a:spcAft>
                <a:spcPts val="0"/>
              </a:spcAft>
              <a:buClr>
                <a:srgbClr val="002060"/>
              </a:buClr>
              <a:buSzPct val="82000"/>
              <a:buFont typeface="Helvetica Neue"/>
              <a:buChar char="•"/>
            </a:pPr>
            <a:r>
              <a:rPr lang="en-US" sz="4800">
                <a:solidFill>
                  <a:srgbClr val="002060"/>
                </a:solidFill>
                <a:latin typeface="Helvetica Neue"/>
                <a:ea typeface="Helvetica Neue"/>
                <a:cs typeface="Helvetica Neue"/>
                <a:sym typeface="Helvetica Neue"/>
              </a:rPr>
              <a:t>Websites; take-away menus; instructions.</a:t>
            </a:r>
            <a:endParaRPr>
              <a:latin typeface="Helvetica Neue"/>
              <a:ea typeface="Helvetica Neue"/>
              <a:cs typeface="Helvetica Neue"/>
              <a:sym typeface="Helvetica Neue"/>
            </a:endParaRPr>
          </a:p>
          <a:p>
            <a:pPr indent="-364490" lvl="0" marL="520700" rtl="0" algn="l">
              <a:lnSpc>
                <a:spcPct val="120000"/>
              </a:lnSpc>
              <a:spcBef>
                <a:spcPts val="0"/>
              </a:spcBef>
              <a:spcAft>
                <a:spcPts val="0"/>
              </a:spcAft>
              <a:buClr>
                <a:srgbClr val="141414"/>
              </a:buClr>
              <a:buSzPct val="82000"/>
              <a:buFont typeface="Gill Sans"/>
              <a:buNone/>
            </a:pPr>
            <a:r>
              <a:t/>
            </a:r>
            <a:endParaRPr sz="4800">
              <a:solidFill>
                <a:srgbClr val="002060"/>
              </a:solidFill>
              <a:latin typeface="Helvetica Neue"/>
              <a:ea typeface="Helvetica Neue"/>
              <a:cs typeface="Helvetica Neue"/>
              <a:sym typeface="Helvetica Neue"/>
            </a:endParaRPr>
          </a:p>
          <a:p>
            <a:pPr indent="-501954" lvl="0" marL="520700" rtl="0" algn="l">
              <a:lnSpc>
                <a:spcPct val="120000"/>
              </a:lnSpc>
              <a:spcBef>
                <a:spcPts val="0"/>
              </a:spcBef>
              <a:spcAft>
                <a:spcPts val="0"/>
              </a:spcAft>
              <a:buClr>
                <a:srgbClr val="002060"/>
              </a:buClr>
              <a:buSzPct val="82000"/>
              <a:buFont typeface="Helvetica Neue"/>
              <a:buChar char="•"/>
            </a:pPr>
            <a:r>
              <a:rPr lang="en-US" sz="4800">
                <a:solidFill>
                  <a:srgbClr val="002060"/>
                </a:solidFill>
                <a:latin typeface="Helvetica Neue"/>
                <a:ea typeface="Helvetica Neue"/>
                <a:cs typeface="Helvetica Neue"/>
                <a:sym typeface="Helvetica Neue"/>
              </a:rPr>
              <a:t>Visit the library and bookshops. </a:t>
            </a:r>
            <a:endParaRPr>
              <a:latin typeface="Helvetica Neue"/>
              <a:ea typeface="Helvetica Neue"/>
              <a:cs typeface="Helvetica Neue"/>
              <a:sym typeface="Helvetica Neue"/>
            </a:endParaRPr>
          </a:p>
          <a:p>
            <a:pPr indent="-370998" lvl="0" marL="520700" rtl="0" algn="l">
              <a:lnSpc>
                <a:spcPct val="120000"/>
              </a:lnSpc>
              <a:spcBef>
                <a:spcPts val="0"/>
              </a:spcBef>
              <a:spcAft>
                <a:spcPts val="0"/>
              </a:spcAft>
              <a:buClr>
                <a:srgbClr val="141414"/>
              </a:buClr>
              <a:buSzPct val="82000"/>
              <a:buFont typeface="Gill Sans"/>
              <a:buNone/>
            </a:pPr>
            <a:r>
              <a:t/>
            </a:r>
            <a:endParaRPr>
              <a:solidFill>
                <a:srgbClr val="00206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descr="Screen Clipping" id="99" name="Google Shape;99;p8"/>
          <p:cNvPicPr preferRelativeResize="0"/>
          <p:nvPr/>
        </p:nvPicPr>
        <p:blipFill rotWithShape="1">
          <a:blip r:embed="rId3">
            <a:alphaModFix/>
          </a:blip>
          <a:srcRect b="0" l="0" r="0" t="0"/>
          <a:stretch/>
        </p:blipFill>
        <p:spPr>
          <a:xfrm>
            <a:off x="272153" y="350824"/>
            <a:ext cx="5852876" cy="8175983"/>
          </a:xfrm>
          <a:prstGeom prst="rect">
            <a:avLst/>
          </a:prstGeom>
          <a:noFill/>
          <a:ln>
            <a:noFill/>
          </a:ln>
        </p:spPr>
      </p:pic>
      <p:pic>
        <p:nvPicPr>
          <p:cNvPr descr="Screen Clipping" id="100" name="Google Shape;100;p8"/>
          <p:cNvPicPr preferRelativeResize="0"/>
          <p:nvPr/>
        </p:nvPicPr>
        <p:blipFill rotWithShape="1">
          <a:blip r:embed="rId4">
            <a:alphaModFix/>
          </a:blip>
          <a:srcRect b="0" l="0" r="0" t="0"/>
          <a:stretch/>
        </p:blipFill>
        <p:spPr>
          <a:xfrm>
            <a:off x="6502399" y="350823"/>
            <a:ext cx="5613401" cy="817073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descr="Screen Clipping" id="105" name="Google Shape;105;p9"/>
          <p:cNvPicPr preferRelativeResize="0"/>
          <p:nvPr/>
        </p:nvPicPr>
        <p:blipFill rotWithShape="1">
          <a:blip r:embed="rId3">
            <a:alphaModFix/>
          </a:blip>
          <a:srcRect b="0" l="0" r="0" t="0"/>
          <a:stretch/>
        </p:blipFill>
        <p:spPr>
          <a:xfrm>
            <a:off x="501480" y="186438"/>
            <a:ext cx="5416720" cy="8004125"/>
          </a:xfrm>
          <a:prstGeom prst="rect">
            <a:avLst/>
          </a:prstGeom>
          <a:noFill/>
          <a:ln>
            <a:noFill/>
          </a:ln>
        </p:spPr>
      </p:pic>
      <p:pic>
        <p:nvPicPr>
          <p:cNvPr descr="Screen Clipping" id="106" name="Google Shape;106;p9"/>
          <p:cNvPicPr preferRelativeResize="0"/>
          <p:nvPr/>
        </p:nvPicPr>
        <p:blipFill rotWithShape="1">
          <a:blip r:embed="rId4">
            <a:alphaModFix/>
          </a:blip>
          <a:srcRect b="0" l="0" r="0" t="0"/>
          <a:stretch/>
        </p:blipFill>
        <p:spPr>
          <a:xfrm>
            <a:off x="6705431" y="186438"/>
            <a:ext cx="5270669" cy="798868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1"/>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fontScale="90000"/>
          </a:bodyPr>
          <a:lstStyle/>
          <a:p>
            <a:pPr indent="0" lvl="0" marL="0" rtl="0" algn="ctr">
              <a:lnSpc>
                <a:spcPct val="100000"/>
              </a:lnSpc>
              <a:spcBef>
                <a:spcPts val="0"/>
              </a:spcBef>
              <a:spcAft>
                <a:spcPts val="0"/>
              </a:spcAft>
              <a:buClr>
                <a:srgbClr val="535353"/>
              </a:buClr>
              <a:buSzPct val="100000"/>
              <a:buFont typeface="Gill Sans"/>
              <a:buNone/>
            </a:pPr>
            <a:r>
              <a:rPr lang="en-US"/>
              <a:t>HOW OFTEN DO YOU READ WITH YOUR CHILDREN?</a:t>
            </a:r>
            <a:endParaRPr/>
          </a:p>
        </p:txBody>
      </p:sp>
      <p:sp>
        <p:nvSpPr>
          <p:cNvPr id="113" name="Google Shape;113;p11"/>
          <p:cNvSpPr txBox="1"/>
          <p:nvPr>
            <p:ph idx="1" type="body"/>
          </p:nvPr>
        </p:nvSpPr>
        <p:spPr>
          <a:xfrm>
            <a:off x="3875590" y="3359150"/>
            <a:ext cx="7124700" cy="1968500"/>
          </a:xfrm>
          <a:prstGeom prst="rect">
            <a:avLst/>
          </a:prstGeom>
          <a:noFill/>
          <a:ln>
            <a:noFill/>
          </a:ln>
        </p:spPr>
        <p:txBody>
          <a:bodyPr anchorCtr="0" anchor="ctr" bIns="50800" lIns="50800" spcFirstLastPara="1" rIns="50800" wrap="square" tIns="50800">
            <a:noAutofit/>
          </a:bodyPr>
          <a:lstStyle/>
          <a:p>
            <a:pPr indent="-72000" lvl="0" marL="72000" rtl="0" algn="l">
              <a:lnSpc>
                <a:spcPct val="100000"/>
              </a:lnSpc>
              <a:spcBef>
                <a:spcPts val="0"/>
              </a:spcBef>
              <a:spcAft>
                <a:spcPts val="0"/>
              </a:spcAft>
              <a:buClr>
                <a:srgbClr val="141414"/>
              </a:buClr>
              <a:buSzPts val="1968"/>
              <a:buFont typeface="Helvetica Neue"/>
              <a:buChar char="•"/>
            </a:pPr>
            <a:r>
              <a:rPr lang="en-US" sz="2400">
                <a:latin typeface="Helvetica Neue"/>
                <a:ea typeface="Helvetica Neue"/>
                <a:cs typeface="Helvetica Neue"/>
                <a:sym typeface="Helvetica Neue"/>
              </a:rPr>
              <a:t>Daily?</a:t>
            </a:r>
            <a:endParaRPr/>
          </a:p>
          <a:p>
            <a:pPr indent="-72000" lvl="0" marL="72000" rtl="0" algn="l">
              <a:lnSpc>
                <a:spcPct val="100000"/>
              </a:lnSpc>
              <a:spcBef>
                <a:spcPts val="600"/>
              </a:spcBef>
              <a:spcAft>
                <a:spcPts val="0"/>
              </a:spcAft>
              <a:buClr>
                <a:srgbClr val="141414"/>
              </a:buClr>
              <a:buSzPts val="1968"/>
              <a:buFont typeface="Helvetica Neue"/>
              <a:buChar char="•"/>
            </a:pPr>
            <a:r>
              <a:rPr lang="en-US" sz="2400">
                <a:latin typeface="Helvetica Neue"/>
                <a:ea typeface="Helvetica Neue"/>
                <a:cs typeface="Helvetica Neue"/>
                <a:sym typeface="Helvetica Neue"/>
              </a:rPr>
              <a:t>Once or twice a week?</a:t>
            </a:r>
            <a:endParaRPr/>
          </a:p>
          <a:p>
            <a:pPr indent="-72000" lvl="0" marL="72000" rtl="0" algn="l">
              <a:lnSpc>
                <a:spcPct val="100000"/>
              </a:lnSpc>
              <a:spcBef>
                <a:spcPts val="600"/>
              </a:spcBef>
              <a:spcAft>
                <a:spcPts val="0"/>
              </a:spcAft>
              <a:buClr>
                <a:srgbClr val="141414"/>
              </a:buClr>
              <a:buSzPts val="1968"/>
              <a:buFont typeface="Helvetica Neue"/>
              <a:buChar char="•"/>
            </a:pPr>
            <a:r>
              <a:rPr lang="en-US" sz="2400">
                <a:latin typeface="Helvetica Neue"/>
                <a:ea typeface="Helvetica Neue"/>
                <a:cs typeface="Helvetica Neue"/>
                <a:sym typeface="Helvetica Neue"/>
              </a:rPr>
              <a:t>Less than that?</a:t>
            </a:r>
            <a:endParaRPr/>
          </a:p>
          <a:p>
            <a:pPr indent="11311" lvl="0" marL="72000" rtl="0" algn="l">
              <a:lnSpc>
                <a:spcPct val="100000"/>
              </a:lnSpc>
              <a:spcBef>
                <a:spcPts val="600"/>
              </a:spcBef>
              <a:spcAft>
                <a:spcPts val="0"/>
              </a:spcAft>
              <a:buClr>
                <a:srgbClr val="141414"/>
              </a:buClr>
              <a:buSzPts val="1312"/>
              <a:buFont typeface="Gill Sans"/>
              <a:buNone/>
            </a:pPr>
            <a:r>
              <a:t/>
            </a:r>
            <a:endParaRPr sz="1600">
              <a:solidFill>
                <a:srgbClr val="002060"/>
              </a:solidFill>
              <a:latin typeface="Helvetica Neue"/>
              <a:ea typeface="Helvetica Neue"/>
              <a:cs typeface="Helvetica Neue"/>
              <a:sym typeface="Helvetica Neue"/>
            </a:endParaRPr>
          </a:p>
        </p:txBody>
      </p:sp>
      <p:pic>
        <p:nvPicPr>
          <p:cNvPr id="114" name="Google Shape;114;p11"/>
          <p:cNvPicPr preferRelativeResize="0"/>
          <p:nvPr/>
        </p:nvPicPr>
        <p:blipFill rotWithShape="1">
          <a:blip r:embed="rId3">
            <a:alphaModFix/>
          </a:blip>
          <a:srcRect b="0" l="0" r="0" t="0"/>
          <a:stretch/>
        </p:blipFill>
        <p:spPr>
          <a:xfrm>
            <a:off x="355600" y="2692400"/>
            <a:ext cx="3024690" cy="3365500"/>
          </a:xfrm>
          <a:prstGeom prst="rect">
            <a:avLst/>
          </a:prstGeom>
          <a:noFill/>
          <a:ln>
            <a:noFill/>
          </a:ln>
        </p:spPr>
      </p:pic>
      <p:sp>
        <p:nvSpPr>
          <p:cNvPr id="115" name="Google Shape;115;p11"/>
          <p:cNvSpPr txBox="1"/>
          <p:nvPr/>
        </p:nvSpPr>
        <p:spPr>
          <a:xfrm>
            <a:off x="774700" y="5803900"/>
            <a:ext cx="11874500" cy="3594100"/>
          </a:xfrm>
          <a:prstGeom prst="rect">
            <a:avLst/>
          </a:prstGeom>
          <a:noFill/>
          <a:ln>
            <a:noFill/>
          </a:ln>
        </p:spPr>
        <p:txBody>
          <a:bodyPr anchorCtr="0" anchor="ctr" bIns="50800" lIns="50800" spcFirstLastPara="1" rIns="50800" wrap="square" tIns="50800">
            <a:noAutofit/>
          </a:bodyPr>
          <a:lstStyle/>
          <a:p>
            <a:pPr indent="-520700" lvl="0" marL="520700" marR="0" rtl="0" algn="l">
              <a:lnSpc>
                <a:spcPct val="95000"/>
              </a:lnSpc>
              <a:spcBef>
                <a:spcPts val="0"/>
              </a:spcBef>
              <a:spcAft>
                <a:spcPts val="0"/>
              </a:spcAft>
              <a:buClr>
                <a:srgbClr val="0070C0"/>
              </a:buClr>
              <a:buSzPts val="2296"/>
              <a:buFont typeface="Helvetica Neue"/>
              <a:buChar char="•"/>
            </a:pPr>
            <a:r>
              <a:rPr b="1" i="0" lang="en-US" sz="2800" u="none" cap="none" strike="noStrike">
                <a:solidFill>
                  <a:srgbClr val="0070C0"/>
                </a:solidFill>
                <a:latin typeface="Helvetica Neue"/>
                <a:ea typeface="Helvetica Neue"/>
                <a:cs typeface="Helvetica Neue"/>
                <a:sym typeface="Helvetica Neue"/>
              </a:rPr>
              <a:t>Regularly read with your child to monitor their progress and feedback to the teacher</a:t>
            </a:r>
            <a:endParaRPr b="1" i="0" sz="2800" u="none" cap="none" strike="noStrike">
              <a:solidFill>
                <a:srgbClr val="0070C0"/>
              </a:solidFill>
              <a:latin typeface="Helvetica Neue"/>
              <a:ea typeface="Helvetica Neue"/>
              <a:cs typeface="Helvetica Neue"/>
              <a:sym typeface="Helvetica Neue"/>
            </a:endParaRPr>
          </a:p>
          <a:p>
            <a:pPr indent="-520700" lvl="0" marL="520700" marR="0" rtl="0" algn="l">
              <a:lnSpc>
                <a:spcPct val="95000"/>
              </a:lnSpc>
              <a:spcBef>
                <a:spcPts val="4600"/>
              </a:spcBef>
              <a:spcAft>
                <a:spcPts val="0"/>
              </a:spcAft>
              <a:buClr>
                <a:srgbClr val="0070C0"/>
              </a:buClr>
              <a:buSzPts val="2296"/>
              <a:buFont typeface="Helvetica Neue"/>
              <a:buChar char="•"/>
            </a:pPr>
            <a:r>
              <a:rPr b="1" i="0" lang="en-US" sz="2800" u="none" cap="none" strike="noStrike">
                <a:solidFill>
                  <a:srgbClr val="0070C0"/>
                </a:solidFill>
                <a:latin typeface="Helvetica Neue"/>
                <a:ea typeface="Helvetica Neue"/>
                <a:cs typeface="Helvetica Neue"/>
                <a:sym typeface="Helvetica Neue"/>
              </a:rPr>
              <a:t>Find a nice time in the evening where you are both relaxed and cosy, ready to listen to a fantastic story.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descr="Screen Clipping" id="120" name="Google Shape;120;p12"/>
          <p:cNvPicPr preferRelativeResize="0"/>
          <p:nvPr/>
        </p:nvPicPr>
        <p:blipFill rotWithShape="1">
          <a:blip r:embed="rId3">
            <a:alphaModFix/>
          </a:blip>
          <a:srcRect b="0" l="0" r="0" t="0"/>
          <a:stretch/>
        </p:blipFill>
        <p:spPr>
          <a:xfrm>
            <a:off x="617218" y="1074185"/>
            <a:ext cx="11719563" cy="7917415"/>
          </a:xfrm>
          <a:prstGeom prst="rect">
            <a:avLst/>
          </a:prstGeom>
          <a:noFill/>
          <a:ln>
            <a:noFill/>
          </a:ln>
        </p:spPr>
      </p:pic>
      <p:sp>
        <p:nvSpPr>
          <p:cNvPr id="121" name="Google Shape;121;p12"/>
          <p:cNvSpPr txBox="1"/>
          <p:nvPr>
            <p:ph idx="1" type="body"/>
          </p:nvPr>
        </p:nvSpPr>
        <p:spPr>
          <a:xfrm>
            <a:off x="5176295" y="0"/>
            <a:ext cx="2601410" cy="1136650"/>
          </a:xfrm>
          <a:prstGeom prst="rect">
            <a:avLst/>
          </a:prstGeom>
          <a:noFill/>
          <a:ln>
            <a:noFill/>
          </a:ln>
        </p:spPr>
        <p:txBody>
          <a:bodyPr anchorCtr="0" anchor="ctr" bIns="50800" lIns="50800" spcFirstLastPara="1" rIns="50800" wrap="square" tIns="50800">
            <a:noAutofit/>
          </a:bodyPr>
          <a:lstStyle/>
          <a:p>
            <a:pPr indent="0" lvl="0" marL="0" rtl="0" algn="ctr">
              <a:lnSpc>
                <a:spcPct val="100000"/>
              </a:lnSpc>
              <a:spcBef>
                <a:spcPts val="0"/>
              </a:spcBef>
              <a:spcAft>
                <a:spcPts val="0"/>
              </a:spcAft>
              <a:buClr>
                <a:srgbClr val="141414"/>
              </a:buClr>
              <a:buSzPts val="2624"/>
              <a:buFont typeface="Helvetica Neue"/>
              <a:buNone/>
            </a:pPr>
            <a:r>
              <a:rPr b="1" lang="en-US" sz="3200">
                <a:latin typeface="Helvetica Neue"/>
                <a:ea typeface="Helvetica Neue"/>
                <a:cs typeface="Helvetica Neue"/>
                <a:sym typeface="Helvetica Neue"/>
              </a:rPr>
              <a:t>Year 1 and 2</a:t>
            </a:r>
            <a:endParaRPr b="1" sz="2000">
              <a:solidFill>
                <a:srgbClr val="002060"/>
              </a:solidFill>
              <a:latin typeface="Helvetica Neue"/>
              <a:ea typeface="Helvetica Neue"/>
              <a:cs typeface="Helvetica Neue"/>
              <a:sym typeface="Helvetica Neu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3"/>
          <p:cNvSpPr txBox="1"/>
          <p:nvPr>
            <p:ph idx="1" type="body"/>
          </p:nvPr>
        </p:nvSpPr>
        <p:spPr>
          <a:xfrm>
            <a:off x="2166395" y="0"/>
            <a:ext cx="2601410" cy="1136650"/>
          </a:xfrm>
          <a:prstGeom prst="rect">
            <a:avLst/>
          </a:prstGeom>
          <a:noFill/>
          <a:ln>
            <a:noFill/>
          </a:ln>
        </p:spPr>
        <p:txBody>
          <a:bodyPr anchorCtr="0" anchor="ctr" bIns="50800" lIns="50800" spcFirstLastPara="1" rIns="50800" wrap="square" tIns="50800">
            <a:noAutofit/>
          </a:bodyPr>
          <a:lstStyle/>
          <a:p>
            <a:pPr indent="0" lvl="0" marL="0" rtl="0" algn="ctr">
              <a:lnSpc>
                <a:spcPct val="100000"/>
              </a:lnSpc>
              <a:spcBef>
                <a:spcPts val="0"/>
              </a:spcBef>
              <a:spcAft>
                <a:spcPts val="0"/>
              </a:spcAft>
              <a:buClr>
                <a:srgbClr val="141414"/>
              </a:buClr>
              <a:buSzPts val="2624"/>
              <a:buFont typeface="Helvetica Neue"/>
              <a:buNone/>
            </a:pPr>
            <a:r>
              <a:rPr b="1" lang="en-US" sz="3200">
                <a:latin typeface="Helvetica Neue"/>
                <a:ea typeface="Helvetica Neue"/>
                <a:cs typeface="Helvetica Neue"/>
                <a:sym typeface="Helvetica Neue"/>
              </a:rPr>
              <a:t>Year 3 and 4</a:t>
            </a:r>
            <a:endParaRPr b="1" sz="2000">
              <a:solidFill>
                <a:srgbClr val="002060"/>
              </a:solidFill>
              <a:latin typeface="Helvetica Neue"/>
              <a:ea typeface="Helvetica Neue"/>
              <a:cs typeface="Helvetica Neue"/>
              <a:sym typeface="Helvetica Neue"/>
            </a:endParaRPr>
          </a:p>
        </p:txBody>
      </p:sp>
      <p:pic>
        <p:nvPicPr>
          <p:cNvPr descr="Screen Clipping" id="127" name="Google Shape;127;p13"/>
          <p:cNvPicPr preferRelativeResize="0"/>
          <p:nvPr/>
        </p:nvPicPr>
        <p:blipFill rotWithShape="1">
          <a:blip r:embed="rId3">
            <a:alphaModFix/>
          </a:blip>
          <a:srcRect b="0" l="0" r="0" t="0"/>
          <a:stretch/>
        </p:blipFill>
        <p:spPr>
          <a:xfrm>
            <a:off x="457200" y="1136650"/>
            <a:ext cx="6019800" cy="8220462"/>
          </a:xfrm>
          <a:prstGeom prst="rect">
            <a:avLst/>
          </a:prstGeom>
          <a:noFill/>
          <a:ln>
            <a:noFill/>
          </a:ln>
        </p:spPr>
      </p:pic>
      <p:pic>
        <p:nvPicPr>
          <p:cNvPr descr="Screen Clipping" id="128" name="Google Shape;128;p13"/>
          <p:cNvPicPr preferRelativeResize="0"/>
          <p:nvPr/>
        </p:nvPicPr>
        <p:blipFill rotWithShape="1">
          <a:blip r:embed="rId4">
            <a:alphaModFix/>
          </a:blip>
          <a:srcRect b="0" l="0" r="0" t="0"/>
          <a:stretch/>
        </p:blipFill>
        <p:spPr>
          <a:xfrm>
            <a:off x="6883400" y="1136650"/>
            <a:ext cx="5842000" cy="8224175"/>
          </a:xfrm>
          <a:prstGeom prst="rect">
            <a:avLst/>
          </a:prstGeom>
          <a:noFill/>
          <a:ln>
            <a:noFill/>
          </a:ln>
        </p:spPr>
      </p:pic>
      <p:sp>
        <p:nvSpPr>
          <p:cNvPr id="129" name="Google Shape;129;p13"/>
          <p:cNvSpPr txBox="1"/>
          <p:nvPr/>
        </p:nvSpPr>
        <p:spPr>
          <a:xfrm>
            <a:off x="8503695" y="0"/>
            <a:ext cx="2601410" cy="113665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141414"/>
              </a:buClr>
              <a:buSzPts val="2624"/>
              <a:buFont typeface="Helvetica Neue"/>
              <a:buNone/>
            </a:pPr>
            <a:r>
              <a:rPr b="1" i="0" lang="en-US" sz="3200" u="none" cap="none" strike="noStrike">
                <a:solidFill>
                  <a:srgbClr val="141414"/>
                </a:solidFill>
                <a:latin typeface="Helvetica Neue"/>
                <a:ea typeface="Helvetica Neue"/>
                <a:cs typeface="Helvetica Neue"/>
                <a:sym typeface="Helvetica Neue"/>
              </a:rPr>
              <a:t>Year 5 and 6</a:t>
            </a:r>
            <a:endParaRPr b="1" i="0" sz="2000" u="none" cap="none" strike="noStrike">
              <a:solidFill>
                <a:srgbClr val="002060"/>
              </a:solidFill>
              <a:latin typeface="Helvetica Neue"/>
              <a:ea typeface="Helvetica Neue"/>
              <a:cs typeface="Helvetica Neue"/>
              <a:sym typeface="Helvetica Neu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4"/>
          <p:cNvSpPr txBox="1"/>
          <p:nvPr>
            <p:ph type="title"/>
          </p:nvPr>
        </p:nvSpPr>
        <p:spPr>
          <a:xfrm>
            <a:off x="355600" y="-584200"/>
            <a:ext cx="122936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7200"/>
              <a:buFont typeface="Gill Sans"/>
              <a:buNone/>
            </a:pPr>
            <a:r>
              <a:rPr lang="en-US"/>
              <a:t>READING RECORDS</a:t>
            </a:r>
            <a:endParaRPr/>
          </a:p>
        </p:txBody>
      </p:sp>
      <p:sp>
        <p:nvSpPr>
          <p:cNvPr id="135" name="Google Shape;135;p14"/>
          <p:cNvSpPr txBox="1"/>
          <p:nvPr>
            <p:ph idx="1" type="body"/>
          </p:nvPr>
        </p:nvSpPr>
        <p:spPr>
          <a:xfrm>
            <a:off x="355600" y="1587900"/>
            <a:ext cx="12649200" cy="2797200"/>
          </a:xfrm>
          <a:prstGeom prst="rect">
            <a:avLst/>
          </a:prstGeom>
          <a:noFill/>
          <a:ln>
            <a:noFill/>
          </a:ln>
        </p:spPr>
        <p:txBody>
          <a:bodyPr anchorCtr="0" anchor="ctr" bIns="50800" lIns="50800" spcFirstLastPara="1" rIns="50800" wrap="square" tIns="50800">
            <a:noAutofit/>
          </a:bodyPr>
          <a:lstStyle/>
          <a:p>
            <a:pPr indent="0" lvl="0" marL="0" rtl="0" algn="l">
              <a:lnSpc>
                <a:spcPct val="100000"/>
              </a:lnSpc>
              <a:spcBef>
                <a:spcPts val="600"/>
              </a:spcBef>
              <a:spcAft>
                <a:spcPts val="0"/>
              </a:spcAft>
              <a:buNone/>
            </a:pPr>
            <a:r>
              <a:rPr lang="en-US" sz="2400">
                <a:latin typeface="Helvetica Neue"/>
                <a:ea typeface="Helvetica Neue"/>
                <a:cs typeface="Helvetica Neue"/>
                <a:sym typeface="Helvetica Neue"/>
              </a:rPr>
              <a:t>Children </a:t>
            </a:r>
            <a:r>
              <a:rPr lang="en-US" sz="2400">
                <a:latin typeface="Helvetica Neue"/>
                <a:ea typeface="Helvetica Neue"/>
                <a:cs typeface="Helvetica Neue"/>
                <a:sym typeface="Helvetica Neue"/>
              </a:rPr>
              <a:t>will be only bringing their reading records in once a week on the day shared by your class teacher.</a:t>
            </a:r>
            <a:endParaRPr sz="2400">
              <a:latin typeface="Helvetica Neue"/>
              <a:ea typeface="Helvetica Neue"/>
              <a:cs typeface="Helvetica Neue"/>
              <a:sym typeface="Helvetica Neue"/>
            </a:endParaRPr>
          </a:p>
          <a:p>
            <a:pPr indent="11311" lvl="0" marL="72000" rtl="0" algn="l">
              <a:lnSpc>
                <a:spcPct val="100000"/>
              </a:lnSpc>
              <a:spcBef>
                <a:spcPts val="600"/>
              </a:spcBef>
              <a:spcAft>
                <a:spcPts val="0"/>
              </a:spcAft>
              <a:buClr>
                <a:srgbClr val="141414"/>
              </a:buClr>
              <a:buSzPts val="1312"/>
              <a:buFont typeface="Gill Sans"/>
              <a:buNone/>
            </a:pPr>
            <a:r>
              <a:t/>
            </a:r>
            <a:endParaRPr sz="1600">
              <a:solidFill>
                <a:srgbClr val="002060"/>
              </a:solidFill>
              <a:latin typeface="Helvetica Neue"/>
              <a:ea typeface="Helvetica Neue"/>
              <a:cs typeface="Helvetica Neue"/>
              <a:sym typeface="Helvetica Neue"/>
            </a:endParaRPr>
          </a:p>
        </p:txBody>
      </p:sp>
      <p:pic>
        <p:nvPicPr>
          <p:cNvPr id="136" name="Google Shape;136;p14"/>
          <p:cNvPicPr preferRelativeResize="0"/>
          <p:nvPr/>
        </p:nvPicPr>
        <p:blipFill>
          <a:blip r:embed="rId3">
            <a:alphaModFix/>
          </a:blip>
          <a:stretch>
            <a:fillRect/>
          </a:stretch>
        </p:blipFill>
        <p:spPr>
          <a:xfrm rot="-5400000">
            <a:off x="5545412" y="2561350"/>
            <a:ext cx="5563576" cy="7594100"/>
          </a:xfrm>
          <a:prstGeom prst="rect">
            <a:avLst/>
          </a:prstGeom>
          <a:noFill/>
          <a:ln>
            <a:noFill/>
          </a:ln>
        </p:spPr>
      </p:pic>
      <p:pic>
        <p:nvPicPr>
          <p:cNvPr id="137" name="Google Shape;137;p14"/>
          <p:cNvPicPr preferRelativeResize="0"/>
          <p:nvPr/>
        </p:nvPicPr>
        <p:blipFill>
          <a:blip r:embed="rId4">
            <a:alphaModFix/>
          </a:blip>
          <a:stretch>
            <a:fillRect/>
          </a:stretch>
        </p:blipFill>
        <p:spPr>
          <a:xfrm>
            <a:off x="1033100" y="3852625"/>
            <a:ext cx="2746100" cy="369937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gd3adce884d_0_3"/>
          <p:cNvSpPr txBox="1"/>
          <p:nvPr>
            <p:ph type="title"/>
          </p:nvPr>
        </p:nvSpPr>
        <p:spPr>
          <a:xfrm>
            <a:off x="355600" y="254000"/>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a:t>HOW TO USE OUR READING RECORDS?</a:t>
            </a:r>
            <a:endParaRPr/>
          </a:p>
        </p:txBody>
      </p:sp>
      <p:sp>
        <p:nvSpPr>
          <p:cNvPr id="143" name="Google Shape;143;gd3adce884d_0_3"/>
          <p:cNvSpPr txBox="1"/>
          <p:nvPr>
            <p:ph idx="1" type="body"/>
          </p:nvPr>
        </p:nvSpPr>
        <p:spPr>
          <a:xfrm>
            <a:off x="355600" y="710325"/>
            <a:ext cx="2485200" cy="3834900"/>
          </a:xfrm>
          <a:prstGeom prst="rect">
            <a:avLst/>
          </a:prstGeom>
        </p:spPr>
        <p:txBody>
          <a:bodyPr anchorCtr="0" anchor="ctr" bIns="50800" lIns="50800" spcFirstLastPara="1" rIns="50800" wrap="square" tIns="50800">
            <a:normAutofit/>
          </a:bodyPr>
          <a:lstStyle/>
          <a:p>
            <a:pPr indent="0" lvl="0" marL="0" rtl="0" algn="l">
              <a:spcBef>
                <a:spcPts val="4600"/>
              </a:spcBef>
              <a:spcAft>
                <a:spcPts val="0"/>
              </a:spcAft>
              <a:buNone/>
            </a:pPr>
            <a:r>
              <a:rPr lang="en-US"/>
              <a:t>EYFS/KS1</a:t>
            </a:r>
            <a:endParaRPr/>
          </a:p>
        </p:txBody>
      </p:sp>
      <p:pic>
        <p:nvPicPr>
          <p:cNvPr descr="G:\Shared drives\Foxfield Teacher Share\2019-2020\Year 2\2019-2020 KS1 Planning\Sarah\English Subject Leader\Reading Records\KS1.jpg" id="144" name="Google Shape;144;gd3adce884d_0_3"/>
          <p:cNvPicPr preferRelativeResize="0"/>
          <p:nvPr/>
        </p:nvPicPr>
        <p:blipFill rotWithShape="1">
          <a:blip r:embed="rId3">
            <a:alphaModFix/>
          </a:blip>
          <a:srcRect b="0" l="0" r="0" t="0"/>
          <a:stretch/>
        </p:blipFill>
        <p:spPr>
          <a:xfrm rot="5400000">
            <a:off x="-247801" y="3972196"/>
            <a:ext cx="6199399" cy="4649549"/>
          </a:xfrm>
          <a:prstGeom prst="rect">
            <a:avLst/>
          </a:prstGeom>
          <a:noFill/>
          <a:ln>
            <a:noFill/>
          </a:ln>
        </p:spPr>
      </p:pic>
      <p:sp>
        <p:nvSpPr>
          <p:cNvPr id="145" name="Google Shape;145;gd3adce884d_0_3"/>
          <p:cNvSpPr txBox="1"/>
          <p:nvPr/>
        </p:nvSpPr>
        <p:spPr>
          <a:xfrm>
            <a:off x="5798497" y="3764271"/>
            <a:ext cx="4464600" cy="4654500"/>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entury Gothic"/>
                <a:ea typeface="Century Gothic"/>
                <a:cs typeface="Century Gothic"/>
                <a:sym typeface="Century Gothic"/>
              </a:rPr>
              <a:t>These children have been reading their books with an adult or older sibling. The adult has written a comment about the child’s reading (if they found the words easy/hard to read, if they enjoyed the book etc.)</a:t>
            </a:r>
            <a:endParaRPr/>
          </a:p>
          <a:p>
            <a:pPr indent="0" lvl="0" marL="0" marR="0" rtl="0" algn="l">
              <a:lnSpc>
                <a:spcPct val="95000"/>
              </a:lnSpc>
              <a:spcBef>
                <a:spcPts val="0"/>
              </a:spcBef>
              <a:spcAft>
                <a:spcPts val="0"/>
              </a:spcAft>
              <a:buNone/>
            </a:pPr>
            <a:r>
              <a:t/>
            </a:r>
            <a:endParaRPr sz="2400">
              <a:solidFill>
                <a:srgbClr val="000000"/>
              </a:solidFill>
              <a:latin typeface="Century Gothic"/>
              <a:ea typeface="Century Gothic"/>
              <a:cs typeface="Century Gothic"/>
              <a:sym typeface="Century Gothic"/>
            </a:endParaRPr>
          </a:p>
          <a:p>
            <a:pPr indent="0" lvl="0" marL="0" marR="0" rtl="0" algn="l">
              <a:lnSpc>
                <a:spcPct val="95000"/>
              </a:lnSpc>
              <a:spcBef>
                <a:spcPts val="0"/>
              </a:spcBef>
              <a:spcAft>
                <a:spcPts val="0"/>
              </a:spcAft>
              <a:buNone/>
            </a:pPr>
            <a:r>
              <a:rPr lang="en-US" sz="2400">
                <a:latin typeface="Century Gothic"/>
                <a:ea typeface="Century Gothic"/>
                <a:cs typeface="Century Gothic"/>
                <a:sym typeface="Century Gothic"/>
              </a:rPr>
              <a:t>Whoever </a:t>
            </a:r>
            <a:r>
              <a:rPr lang="en-US" sz="2400">
                <a:solidFill>
                  <a:srgbClr val="000000"/>
                </a:solidFill>
                <a:latin typeface="Century Gothic"/>
                <a:ea typeface="Century Gothic"/>
                <a:cs typeface="Century Gothic"/>
                <a:sym typeface="Century Gothic"/>
              </a:rPr>
              <a:t> reads to </a:t>
            </a:r>
            <a:r>
              <a:rPr lang="en-US" sz="2400">
                <a:latin typeface="Century Gothic"/>
                <a:ea typeface="Century Gothic"/>
                <a:cs typeface="Century Gothic"/>
                <a:sym typeface="Century Gothic"/>
              </a:rPr>
              <a:t>your child</a:t>
            </a:r>
            <a:r>
              <a:rPr lang="en-US" sz="2400">
                <a:solidFill>
                  <a:srgbClr val="000000"/>
                </a:solidFill>
                <a:latin typeface="Century Gothic"/>
                <a:ea typeface="Century Gothic"/>
                <a:cs typeface="Century Gothic"/>
                <a:sym typeface="Century Gothic"/>
              </a:rPr>
              <a:t> and listens to </a:t>
            </a:r>
            <a:r>
              <a:rPr lang="en-US" sz="2400">
                <a:latin typeface="Century Gothic"/>
                <a:ea typeface="Century Gothic"/>
                <a:cs typeface="Century Gothic"/>
                <a:sym typeface="Century Gothic"/>
              </a:rPr>
              <a:t>them </a:t>
            </a:r>
            <a:r>
              <a:rPr lang="en-US" sz="2400">
                <a:solidFill>
                  <a:srgbClr val="000000"/>
                </a:solidFill>
                <a:latin typeface="Century Gothic"/>
                <a:ea typeface="Century Gothic"/>
                <a:cs typeface="Century Gothic"/>
                <a:sym typeface="Century Gothic"/>
              </a:rPr>
              <a:t>read need to make</a:t>
            </a:r>
            <a:r>
              <a:rPr lang="en-US" sz="2400">
                <a:latin typeface="Century Gothic"/>
                <a:ea typeface="Century Gothic"/>
                <a:cs typeface="Century Gothic"/>
                <a:sym typeface="Century Gothic"/>
              </a:rPr>
              <a:t> </a:t>
            </a:r>
            <a:r>
              <a:rPr lang="en-US" sz="2400">
                <a:solidFill>
                  <a:srgbClr val="000000"/>
                </a:solidFill>
                <a:latin typeface="Century Gothic"/>
                <a:ea typeface="Century Gothic"/>
                <a:cs typeface="Century Gothic"/>
                <a:sym typeface="Century Gothic"/>
              </a:rPr>
              <a:t>a comment in </a:t>
            </a:r>
            <a:r>
              <a:rPr lang="en-US" sz="2400">
                <a:latin typeface="Century Gothic"/>
                <a:ea typeface="Century Gothic"/>
                <a:cs typeface="Century Gothic"/>
                <a:sym typeface="Century Gothic"/>
              </a:rPr>
              <a:t>their</a:t>
            </a:r>
            <a:r>
              <a:rPr lang="en-US" sz="2400">
                <a:solidFill>
                  <a:srgbClr val="000000"/>
                </a:solidFill>
                <a:latin typeface="Century Gothic"/>
                <a:ea typeface="Century Gothic"/>
                <a:cs typeface="Century Gothic"/>
                <a:sym typeface="Century Gothic"/>
              </a:rPr>
              <a:t> journal every day!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d3adce884d_0_10"/>
          <p:cNvSpPr txBox="1"/>
          <p:nvPr>
            <p:ph type="title"/>
          </p:nvPr>
        </p:nvSpPr>
        <p:spPr>
          <a:xfrm>
            <a:off x="355550" y="-629825"/>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sz="5200"/>
              <a:t>HOW TO USE OUR READING RECORDS?</a:t>
            </a:r>
            <a:endParaRPr sz="5200"/>
          </a:p>
        </p:txBody>
      </p:sp>
      <p:sp>
        <p:nvSpPr>
          <p:cNvPr id="151" name="Google Shape;151;gd3adce884d_0_10"/>
          <p:cNvSpPr txBox="1"/>
          <p:nvPr>
            <p:ph idx="1" type="body"/>
          </p:nvPr>
        </p:nvSpPr>
        <p:spPr>
          <a:xfrm>
            <a:off x="355550" y="-450875"/>
            <a:ext cx="2485200" cy="3834900"/>
          </a:xfrm>
          <a:prstGeom prst="rect">
            <a:avLst/>
          </a:prstGeom>
        </p:spPr>
        <p:txBody>
          <a:bodyPr anchorCtr="0" anchor="ctr" bIns="50800" lIns="50800" spcFirstLastPara="1" rIns="50800" wrap="square" tIns="50800">
            <a:normAutofit/>
          </a:bodyPr>
          <a:lstStyle/>
          <a:p>
            <a:pPr indent="0" lvl="0" marL="0" rtl="0" algn="l">
              <a:spcBef>
                <a:spcPts val="4600"/>
              </a:spcBef>
              <a:spcAft>
                <a:spcPts val="0"/>
              </a:spcAft>
              <a:buNone/>
            </a:pPr>
            <a:r>
              <a:rPr lang="en-US"/>
              <a:t>KS1</a:t>
            </a:r>
            <a:endParaRPr/>
          </a:p>
        </p:txBody>
      </p:sp>
      <p:pic>
        <p:nvPicPr>
          <p:cNvPr descr="G:\Shared drives\Foxfield Teacher Share\2019-2020\Year 2\2019-2020 KS1 Planning\Sarah\English Subject Leader\Reading Records\KS1 (2).jpg" id="152" name="Google Shape;152;gd3adce884d_0_10"/>
          <p:cNvPicPr preferRelativeResize="0"/>
          <p:nvPr/>
        </p:nvPicPr>
        <p:blipFill rotWithShape="1">
          <a:blip r:embed="rId3">
            <a:alphaModFix/>
          </a:blip>
          <a:srcRect b="0" l="0" r="0" t="0"/>
          <a:stretch/>
        </p:blipFill>
        <p:spPr>
          <a:xfrm rot="5400000">
            <a:off x="-95499" y="2796221"/>
            <a:ext cx="7901200" cy="5925900"/>
          </a:xfrm>
          <a:prstGeom prst="rect">
            <a:avLst/>
          </a:prstGeom>
          <a:noFill/>
          <a:ln>
            <a:noFill/>
          </a:ln>
        </p:spPr>
      </p:pic>
      <p:sp>
        <p:nvSpPr>
          <p:cNvPr id="153" name="Google Shape;153;gd3adce884d_0_10"/>
          <p:cNvSpPr txBox="1"/>
          <p:nvPr/>
        </p:nvSpPr>
        <p:spPr>
          <a:xfrm>
            <a:off x="7104645" y="3605588"/>
            <a:ext cx="5544600" cy="3601800"/>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entury Gothic"/>
                <a:ea typeface="Century Gothic"/>
                <a:cs typeface="Century Gothic"/>
                <a:sym typeface="Century Gothic"/>
              </a:rPr>
              <a:t>This child has begun to also record their own comments in their reading record (alongside their adult). They have written down what they liked about the story and can now start to use their whole class reading strategies to extend their answers (predicting, clarifying, making connections, asking questions, inferring).</a:t>
            </a:r>
            <a:endParaRPr/>
          </a:p>
        </p:txBody>
      </p:sp>
      <p:cxnSp>
        <p:nvCxnSpPr>
          <p:cNvPr id="154" name="Google Shape;154;gd3adce884d_0_10"/>
          <p:cNvCxnSpPr/>
          <p:nvPr/>
        </p:nvCxnSpPr>
        <p:spPr>
          <a:xfrm rot="10800000">
            <a:off x="5522045" y="4344456"/>
            <a:ext cx="1296000" cy="1064700"/>
          </a:xfrm>
          <a:prstGeom prst="straightConnector1">
            <a:avLst/>
          </a:prstGeom>
          <a:noFill/>
          <a:ln cap="flat" cmpd="sng" w="76200">
            <a:solidFill>
              <a:srgbClr val="99CB38"/>
            </a:solidFill>
            <a:prstDash val="solid"/>
            <a:miter lim="800000"/>
            <a:headEnd len="sm" w="sm" type="none"/>
            <a:tailEnd len="med" w="med" type="stealth"/>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d3adce884d_0_20"/>
          <p:cNvSpPr txBox="1"/>
          <p:nvPr>
            <p:ph type="title"/>
          </p:nvPr>
        </p:nvSpPr>
        <p:spPr>
          <a:xfrm>
            <a:off x="355550" y="-629825"/>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sz="5200"/>
              <a:t>HOW TO USE OUR READING RECORDS?</a:t>
            </a:r>
            <a:endParaRPr sz="5200"/>
          </a:p>
        </p:txBody>
      </p:sp>
      <p:sp>
        <p:nvSpPr>
          <p:cNvPr id="160" name="Google Shape;160;gd3adce884d_0_20"/>
          <p:cNvSpPr txBox="1"/>
          <p:nvPr>
            <p:ph idx="1" type="body"/>
          </p:nvPr>
        </p:nvSpPr>
        <p:spPr>
          <a:xfrm>
            <a:off x="355550" y="-450875"/>
            <a:ext cx="2485200" cy="3834900"/>
          </a:xfrm>
          <a:prstGeom prst="rect">
            <a:avLst/>
          </a:prstGeom>
        </p:spPr>
        <p:txBody>
          <a:bodyPr anchorCtr="0" anchor="ctr" bIns="50800" lIns="50800" spcFirstLastPara="1" rIns="50800" wrap="square" tIns="50800">
            <a:normAutofit/>
          </a:bodyPr>
          <a:lstStyle/>
          <a:p>
            <a:pPr indent="0" lvl="0" marL="0" rtl="0" algn="l">
              <a:spcBef>
                <a:spcPts val="4600"/>
              </a:spcBef>
              <a:spcAft>
                <a:spcPts val="0"/>
              </a:spcAft>
              <a:buNone/>
            </a:pPr>
            <a:r>
              <a:rPr lang="en-US"/>
              <a:t>KS2</a:t>
            </a:r>
            <a:endParaRPr/>
          </a:p>
        </p:txBody>
      </p:sp>
      <p:pic>
        <p:nvPicPr>
          <p:cNvPr descr="G:\Shared drives\Foxfield Teacher Share\2019-2020\Year 2\2019-2020 KS1 Planning\Sarah\English Subject Leader\Reading Records\KS2.jpg" id="161" name="Google Shape;161;gd3adce884d_0_20"/>
          <p:cNvPicPr preferRelativeResize="0"/>
          <p:nvPr/>
        </p:nvPicPr>
        <p:blipFill rotWithShape="1">
          <a:blip r:embed="rId3">
            <a:alphaModFix/>
          </a:blip>
          <a:srcRect b="9354" l="11964" r="0" t="0"/>
          <a:stretch/>
        </p:blipFill>
        <p:spPr>
          <a:xfrm rot="5400000">
            <a:off x="-548044" y="2722777"/>
            <a:ext cx="7934423" cy="6127226"/>
          </a:xfrm>
          <a:prstGeom prst="rect">
            <a:avLst/>
          </a:prstGeom>
          <a:noFill/>
          <a:ln>
            <a:noFill/>
          </a:ln>
        </p:spPr>
      </p:pic>
      <p:sp>
        <p:nvSpPr>
          <p:cNvPr id="162" name="Google Shape;162;gd3adce884d_0_20"/>
          <p:cNvSpPr txBox="1"/>
          <p:nvPr/>
        </p:nvSpPr>
        <p:spPr>
          <a:xfrm>
            <a:off x="7104645" y="3605613"/>
            <a:ext cx="5544600" cy="2198100"/>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entury Gothic"/>
                <a:ea typeface="Century Gothic"/>
                <a:cs typeface="Century Gothic"/>
                <a:sym typeface="Century Gothic"/>
              </a:rPr>
              <a:t>This child has read the same book over several days. They have recorded their favourite parts from each section they have read by building on what they have read before.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d3adce884d_0_30"/>
          <p:cNvSpPr txBox="1"/>
          <p:nvPr>
            <p:ph type="title"/>
          </p:nvPr>
        </p:nvSpPr>
        <p:spPr>
          <a:xfrm>
            <a:off x="355550" y="-629825"/>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sz="5200"/>
              <a:t>HOW TO USE OUR READING RECORDS?</a:t>
            </a:r>
            <a:endParaRPr sz="5200"/>
          </a:p>
        </p:txBody>
      </p:sp>
      <p:sp>
        <p:nvSpPr>
          <p:cNvPr id="168" name="Google Shape;168;gd3adce884d_0_30"/>
          <p:cNvSpPr txBox="1"/>
          <p:nvPr>
            <p:ph idx="1" type="body"/>
          </p:nvPr>
        </p:nvSpPr>
        <p:spPr>
          <a:xfrm>
            <a:off x="355550" y="-450875"/>
            <a:ext cx="2485200" cy="3834900"/>
          </a:xfrm>
          <a:prstGeom prst="rect">
            <a:avLst/>
          </a:prstGeom>
        </p:spPr>
        <p:txBody>
          <a:bodyPr anchorCtr="0" anchor="ctr" bIns="50800" lIns="50800" spcFirstLastPara="1" rIns="50800" wrap="square" tIns="50800">
            <a:normAutofit/>
          </a:bodyPr>
          <a:lstStyle/>
          <a:p>
            <a:pPr indent="0" lvl="0" marL="0" rtl="0" algn="l">
              <a:spcBef>
                <a:spcPts val="4600"/>
              </a:spcBef>
              <a:spcAft>
                <a:spcPts val="0"/>
              </a:spcAft>
              <a:buNone/>
            </a:pPr>
            <a:r>
              <a:rPr lang="en-US"/>
              <a:t>KS2</a:t>
            </a:r>
            <a:endParaRPr/>
          </a:p>
        </p:txBody>
      </p:sp>
      <p:pic>
        <p:nvPicPr>
          <p:cNvPr descr="Screen Clipping" id="169" name="Google Shape;169;gd3adce884d_0_30"/>
          <p:cNvPicPr preferRelativeResize="0"/>
          <p:nvPr/>
        </p:nvPicPr>
        <p:blipFill rotWithShape="1">
          <a:blip r:embed="rId3">
            <a:alphaModFix/>
          </a:blip>
          <a:srcRect b="0" l="0" r="0" t="0"/>
          <a:stretch/>
        </p:blipFill>
        <p:spPr>
          <a:xfrm>
            <a:off x="1712854" y="1180853"/>
            <a:ext cx="5544600" cy="8572736"/>
          </a:xfrm>
          <a:prstGeom prst="rect">
            <a:avLst/>
          </a:prstGeom>
          <a:noFill/>
          <a:ln>
            <a:noFill/>
          </a:ln>
        </p:spPr>
      </p:pic>
      <p:sp>
        <p:nvSpPr>
          <p:cNvPr id="170" name="Google Shape;170;gd3adce884d_0_30"/>
          <p:cNvSpPr txBox="1"/>
          <p:nvPr/>
        </p:nvSpPr>
        <p:spPr>
          <a:xfrm>
            <a:off x="7460201" y="3384025"/>
            <a:ext cx="4944900" cy="2198100"/>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entury Gothic"/>
                <a:ea typeface="Century Gothic"/>
                <a:cs typeface="Century Gothic"/>
                <a:sym typeface="Century Gothic"/>
              </a:rPr>
              <a:t>This child has summarised the last few chapters they have read. They have described their favourite parts and explained why they enjoyed reading this section.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gd3adce884d_0_39"/>
          <p:cNvSpPr txBox="1"/>
          <p:nvPr>
            <p:ph type="title"/>
          </p:nvPr>
        </p:nvSpPr>
        <p:spPr>
          <a:xfrm>
            <a:off x="355550" y="-629825"/>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sz="5200"/>
              <a:t>HOW TO USE OUR READING RECORDS?</a:t>
            </a:r>
            <a:endParaRPr sz="5200"/>
          </a:p>
        </p:txBody>
      </p:sp>
      <p:pic>
        <p:nvPicPr>
          <p:cNvPr descr="G:\Shared drives\Foxfield Teacher Share\2019-2020\Year 2\2019-2020 KS1 Planning\Sarah\English Subject Leader\Reading Records\IMG_7826.jpg" id="176" name="Google Shape;176;gd3adce884d_0_39"/>
          <p:cNvPicPr preferRelativeResize="0"/>
          <p:nvPr/>
        </p:nvPicPr>
        <p:blipFill rotWithShape="1">
          <a:blip r:embed="rId3">
            <a:alphaModFix/>
          </a:blip>
          <a:srcRect b="10728" l="51798" r="2886" t="3441"/>
          <a:stretch/>
        </p:blipFill>
        <p:spPr>
          <a:xfrm>
            <a:off x="405772" y="906157"/>
            <a:ext cx="6096626" cy="8660815"/>
          </a:xfrm>
          <a:prstGeom prst="rect">
            <a:avLst/>
          </a:prstGeom>
          <a:noFill/>
          <a:ln>
            <a:noFill/>
          </a:ln>
        </p:spPr>
      </p:pic>
      <p:sp>
        <p:nvSpPr>
          <p:cNvPr id="177" name="Google Shape;177;gd3adce884d_0_39"/>
          <p:cNvSpPr txBox="1"/>
          <p:nvPr/>
        </p:nvSpPr>
        <p:spPr>
          <a:xfrm>
            <a:off x="6909150" y="1070825"/>
            <a:ext cx="5432700" cy="5005500"/>
          </a:xfrm>
          <a:prstGeom prst="rect">
            <a:avLst/>
          </a:prstGeom>
          <a:noFill/>
          <a:ln>
            <a:noFill/>
          </a:ln>
        </p:spPr>
        <p:txBody>
          <a:bodyPr anchorCtr="0" anchor="t" bIns="45700" lIns="91425" spcFirstLastPara="1" rIns="91425" wrap="square" tIns="45700">
            <a:spAutoFit/>
          </a:bodyPr>
          <a:lstStyle/>
          <a:p>
            <a:pPr indent="0" lvl="0" marL="0" marR="0" rtl="0" algn="l">
              <a:lnSpc>
                <a:spcPct val="95000"/>
              </a:lnSpc>
              <a:spcBef>
                <a:spcPts val="0"/>
              </a:spcBef>
              <a:spcAft>
                <a:spcPts val="0"/>
              </a:spcAft>
              <a:buNone/>
            </a:pPr>
            <a:r>
              <a:rPr lang="en-US" sz="2400">
                <a:solidFill>
                  <a:srgbClr val="000000"/>
                </a:solidFill>
                <a:latin typeface="Century Gothic"/>
                <a:ea typeface="Century Gothic"/>
                <a:cs typeface="Century Gothic"/>
                <a:sym typeface="Century Gothic"/>
              </a:rPr>
              <a:t>When reading, if you</a:t>
            </a:r>
            <a:r>
              <a:rPr lang="en-US" sz="2400">
                <a:latin typeface="Century Gothic"/>
                <a:ea typeface="Century Gothic"/>
                <a:cs typeface="Century Gothic"/>
                <a:sym typeface="Century Gothic"/>
              </a:rPr>
              <a:t>r child </a:t>
            </a:r>
            <a:r>
              <a:rPr lang="en-US" sz="2400">
                <a:solidFill>
                  <a:srgbClr val="000000"/>
                </a:solidFill>
                <a:latin typeface="Century Gothic"/>
                <a:ea typeface="Century Gothic"/>
                <a:cs typeface="Century Gothic"/>
                <a:sym typeface="Century Gothic"/>
              </a:rPr>
              <a:t>finds a word that </a:t>
            </a:r>
            <a:r>
              <a:rPr lang="en-US" sz="2400">
                <a:latin typeface="Century Gothic"/>
                <a:ea typeface="Century Gothic"/>
                <a:cs typeface="Century Gothic"/>
                <a:sym typeface="Century Gothic"/>
              </a:rPr>
              <a:t>they</a:t>
            </a:r>
            <a:r>
              <a:rPr lang="en-US" sz="2400">
                <a:solidFill>
                  <a:srgbClr val="000000"/>
                </a:solidFill>
                <a:latin typeface="Century Gothic"/>
                <a:ea typeface="Century Gothic"/>
                <a:cs typeface="Century Gothic"/>
                <a:sym typeface="Century Gothic"/>
              </a:rPr>
              <a:t> are unsure of, get them to record it in the grid at the bottom of </a:t>
            </a:r>
            <a:r>
              <a:rPr lang="en-US" sz="2400">
                <a:latin typeface="Century Gothic"/>
                <a:ea typeface="Century Gothic"/>
                <a:cs typeface="Century Gothic"/>
                <a:sym typeface="Century Gothic"/>
              </a:rPr>
              <a:t>their</a:t>
            </a:r>
            <a:r>
              <a:rPr lang="en-US" sz="2400">
                <a:solidFill>
                  <a:srgbClr val="000000"/>
                </a:solidFill>
                <a:latin typeface="Century Gothic"/>
                <a:ea typeface="Century Gothic"/>
                <a:cs typeface="Century Gothic"/>
                <a:sym typeface="Century Gothic"/>
              </a:rPr>
              <a:t> reading record. </a:t>
            </a:r>
            <a:r>
              <a:rPr lang="en-US" sz="2400">
                <a:latin typeface="Century Gothic"/>
                <a:ea typeface="Century Gothic"/>
                <a:cs typeface="Century Gothic"/>
                <a:sym typeface="Century Gothic"/>
              </a:rPr>
              <a:t>They can use their </a:t>
            </a:r>
            <a:r>
              <a:rPr lang="en-US" sz="2400">
                <a:solidFill>
                  <a:srgbClr val="000000"/>
                </a:solidFill>
                <a:latin typeface="Century Gothic"/>
                <a:ea typeface="Century Gothic"/>
                <a:cs typeface="Century Gothic"/>
                <a:sym typeface="Century Gothic"/>
              </a:rPr>
              <a:t>clarifying skills to find out what these words mean and create a glossary in </a:t>
            </a:r>
            <a:r>
              <a:rPr lang="en-US" sz="2400">
                <a:latin typeface="Century Gothic"/>
                <a:ea typeface="Century Gothic"/>
                <a:cs typeface="Century Gothic"/>
                <a:sym typeface="Century Gothic"/>
              </a:rPr>
              <a:t>their </a:t>
            </a:r>
            <a:r>
              <a:rPr lang="en-US" sz="2400">
                <a:solidFill>
                  <a:srgbClr val="000000"/>
                </a:solidFill>
                <a:latin typeface="Century Gothic"/>
                <a:ea typeface="Century Gothic"/>
                <a:cs typeface="Century Gothic"/>
                <a:sym typeface="Century Gothic"/>
              </a:rPr>
              <a:t>home learning journal.</a:t>
            </a:r>
            <a:endParaRPr/>
          </a:p>
          <a:p>
            <a:pPr indent="0" lvl="0" marL="0" marR="0" rtl="0" algn="l">
              <a:lnSpc>
                <a:spcPct val="95000"/>
              </a:lnSpc>
              <a:spcBef>
                <a:spcPts val="0"/>
              </a:spcBef>
              <a:spcAft>
                <a:spcPts val="0"/>
              </a:spcAft>
              <a:buNone/>
            </a:pPr>
            <a:r>
              <a:t/>
            </a:r>
            <a:endParaRPr sz="2400">
              <a:solidFill>
                <a:srgbClr val="000000"/>
              </a:solidFill>
              <a:latin typeface="Century Gothic"/>
              <a:ea typeface="Century Gothic"/>
              <a:cs typeface="Century Gothic"/>
              <a:sym typeface="Century Gothic"/>
            </a:endParaRPr>
          </a:p>
          <a:p>
            <a:pPr indent="0" lvl="0" marL="0" marR="0" rtl="0" algn="l">
              <a:lnSpc>
                <a:spcPct val="95000"/>
              </a:lnSpc>
              <a:spcBef>
                <a:spcPts val="0"/>
              </a:spcBef>
              <a:spcAft>
                <a:spcPts val="0"/>
              </a:spcAft>
              <a:buNone/>
            </a:pPr>
            <a:r>
              <a:rPr lang="en-US" sz="2400">
                <a:latin typeface="Century Gothic"/>
                <a:ea typeface="Century Gothic"/>
                <a:cs typeface="Century Gothic"/>
                <a:sym typeface="Century Gothic"/>
              </a:rPr>
              <a:t>They </a:t>
            </a:r>
            <a:r>
              <a:rPr lang="en-US" sz="2400">
                <a:solidFill>
                  <a:srgbClr val="000000"/>
                </a:solidFill>
                <a:latin typeface="Century Gothic"/>
                <a:ea typeface="Century Gothic"/>
                <a:cs typeface="Century Gothic"/>
                <a:sym typeface="Century Gothic"/>
              </a:rPr>
              <a:t>can then use these words in </a:t>
            </a:r>
            <a:r>
              <a:rPr lang="en-US" sz="2400">
                <a:latin typeface="Century Gothic"/>
                <a:ea typeface="Century Gothic"/>
                <a:cs typeface="Century Gothic"/>
                <a:sym typeface="Century Gothic"/>
              </a:rPr>
              <a:t>their</a:t>
            </a:r>
            <a:r>
              <a:rPr lang="en-US" sz="2400">
                <a:solidFill>
                  <a:srgbClr val="000000"/>
                </a:solidFill>
                <a:latin typeface="Century Gothic"/>
                <a:ea typeface="Century Gothic"/>
                <a:cs typeface="Century Gothic"/>
                <a:sym typeface="Century Gothic"/>
              </a:rPr>
              <a:t> writing in school and share these with </a:t>
            </a:r>
            <a:r>
              <a:rPr lang="en-US" sz="2400">
                <a:latin typeface="Century Gothic"/>
                <a:ea typeface="Century Gothic"/>
                <a:cs typeface="Century Gothic"/>
                <a:sym typeface="Century Gothic"/>
              </a:rPr>
              <a:t>their </a:t>
            </a:r>
            <a:r>
              <a:rPr lang="en-US" sz="2400">
                <a:solidFill>
                  <a:srgbClr val="000000"/>
                </a:solidFill>
                <a:latin typeface="Century Gothic"/>
                <a:ea typeface="Century Gothic"/>
                <a:cs typeface="Century Gothic"/>
                <a:sym typeface="Century Gothic"/>
              </a:rPr>
              <a:t> friends to broaden their vocabulary.</a:t>
            </a:r>
            <a:endParaRPr/>
          </a:p>
          <a:p>
            <a:pPr indent="0" lvl="0" marL="0" marR="0" rtl="0" algn="l">
              <a:lnSpc>
                <a:spcPct val="95000"/>
              </a:lnSpc>
              <a:spcBef>
                <a:spcPts val="0"/>
              </a:spcBef>
              <a:spcAft>
                <a:spcPts val="0"/>
              </a:spcAft>
              <a:buNone/>
            </a:pPr>
            <a:r>
              <a:t/>
            </a:r>
            <a:endParaRPr sz="2400">
              <a:solidFill>
                <a:srgbClr val="000000"/>
              </a:solidFill>
              <a:latin typeface="Century Gothic"/>
              <a:ea typeface="Century Gothic"/>
              <a:cs typeface="Century Gothic"/>
              <a:sym typeface="Century Gothic"/>
            </a:endParaRPr>
          </a:p>
        </p:txBody>
      </p:sp>
      <p:pic>
        <p:nvPicPr>
          <p:cNvPr descr="G:\Shared drives\Foxfield Teacher Share\2019-2020\Year 2\2019-2020 KS1 Planning\Sarah\English Subject Leader\Reading Records\IMG_7827.jpg" id="178" name="Google Shape;178;gd3adce884d_0_39"/>
          <p:cNvPicPr preferRelativeResize="0"/>
          <p:nvPr/>
        </p:nvPicPr>
        <p:blipFill rotWithShape="1">
          <a:blip r:embed="rId4">
            <a:alphaModFix/>
          </a:blip>
          <a:srcRect b="6743" l="5332" r="41501" t="2132"/>
          <a:stretch/>
        </p:blipFill>
        <p:spPr>
          <a:xfrm rot="5400000">
            <a:off x="7245347" y="5740129"/>
            <a:ext cx="2355530" cy="3027914"/>
          </a:xfrm>
          <a:prstGeom prst="rect">
            <a:avLst/>
          </a:prstGeom>
          <a:noFill/>
          <a:ln>
            <a:noFill/>
          </a:ln>
        </p:spPr>
      </p:pic>
      <p:pic>
        <p:nvPicPr>
          <p:cNvPr descr="Image result for reading helps vocabulary" id="179" name="Google Shape;179;gd3adce884d_0_39"/>
          <p:cNvPicPr preferRelativeResize="0"/>
          <p:nvPr/>
        </p:nvPicPr>
        <p:blipFill rotWithShape="1">
          <a:blip r:embed="rId5">
            <a:alphaModFix/>
          </a:blip>
          <a:srcRect b="0" l="0" r="0" t="0"/>
          <a:stretch/>
        </p:blipFill>
        <p:spPr>
          <a:xfrm>
            <a:off x="10647438" y="8133707"/>
            <a:ext cx="2357349" cy="143326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type="title"/>
          </p:nvPr>
        </p:nvSpPr>
        <p:spPr>
          <a:xfrm>
            <a:off x="355600" y="-546100"/>
            <a:ext cx="12293600" cy="2438400"/>
          </a:xfrm>
          <a:prstGeom prst="rect">
            <a:avLst/>
          </a:prstGeom>
          <a:noFill/>
          <a:ln>
            <a:noFill/>
          </a:ln>
        </p:spPr>
        <p:txBody>
          <a:bodyPr anchorCtr="0" anchor="ctr" bIns="50800" lIns="50800" spcFirstLastPara="1" rIns="50800" wrap="square" tIns="50800">
            <a:noAutofit/>
          </a:bodyPr>
          <a:lstStyle/>
          <a:p>
            <a:pPr indent="0" lvl="0" marL="0" rtl="0" algn="ctr">
              <a:lnSpc>
                <a:spcPct val="100000"/>
              </a:lnSpc>
              <a:spcBef>
                <a:spcPts val="0"/>
              </a:spcBef>
              <a:spcAft>
                <a:spcPts val="0"/>
              </a:spcAft>
              <a:buClr>
                <a:srgbClr val="535353"/>
              </a:buClr>
              <a:buSzPts val="5400"/>
              <a:buFont typeface="Helvetica Neue"/>
              <a:buNone/>
            </a:pPr>
            <a:br>
              <a:rPr lang="en-US" sz="5400">
                <a:latin typeface="Helvetica Neue"/>
                <a:ea typeface="Helvetica Neue"/>
                <a:cs typeface="Helvetica Neue"/>
                <a:sym typeface="Helvetica Neue"/>
              </a:rPr>
            </a:br>
            <a:r>
              <a:rPr lang="en-US" sz="5400">
                <a:latin typeface="Helvetica Neue"/>
                <a:ea typeface="Helvetica Neue"/>
                <a:cs typeface="Helvetica Neue"/>
                <a:sym typeface="Helvetica Neue"/>
              </a:rPr>
              <a:t>WAYS TO HELP YOUR CHILD BECOME A BETTER READER. </a:t>
            </a:r>
            <a:endParaRPr sz="5400">
              <a:latin typeface="Helvetica Neue"/>
              <a:ea typeface="Helvetica Neue"/>
              <a:cs typeface="Helvetica Neue"/>
              <a:sym typeface="Helvetica Neue"/>
            </a:endParaRPr>
          </a:p>
        </p:txBody>
      </p:sp>
      <p:sp>
        <p:nvSpPr>
          <p:cNvPr id="186" name="Google Shape;186;p15"/>
          <p:cNvSpPr txBox="1"/>
          <p:nvPr/>
        </p:nvSpPr>
        <p:spPr>
          <a:xfrm>
            <a:off x="355600" y="1472050"/>
            <a:ext cx="12293600" cy="8905002"/>
          </a:xfrm>
          <a:prstGeom prst="rect">
            <a:avLst/>
          </a:prstGeom>
          <a:noFill/>
          <a:ln>
            <a:noFill/>
          </a:ln>
        </p:spPr>
        <p:txBody>
          <a:bodyPr anchorCtr="0" anchor="ctr" bIns="50800" lIns="50800" spcFirstLastPara="1" rIns="50800" wrap="square" tIns="50800">
            <a:spAutoFit/>
          </a:bodyPr>
          <a:lstStyle/>
          <a:p>
            <a:pPr indent="0" lvl="0" marL="0" marR="0" rtl="0" algn="ctr">
              <a:lnSpc>
                <a:spcPct val="100000"/>
              </a:lnSpc>
              <a:spcBef>
                <a:spcPts val="0"/>
              </a:spcBef>
              <a:spcAft>
                <a:spcPts val="0"/>
              </a:spcAft>
              <a:buClr>
                <a:srgbClr val="535353"/>
              </a:buClr>
              <a:buSzPts val="2800"/>
              <a:buFont typeface="Gill Sans"/>
              <a:buNone/>
            </a:pPr>
            <a:r>
              <a:t/>
            </a:r>
            <a:endParaRPr b="1" i="1" sz="2800" u="none" cap="none" strike="noStrike">
              <a:solidFill>
                <a:schemeClr val="hlink"/>
              </a:solidFill>
              <a:latin typeface="Helvetica Neue"/>
              <a:ea typeface="Helvetica Neue"/>
              <a:cs typeface="Helvetica Neue"/>
              <a:sym typeface="Helvetica Neue"/>
            </a:endParaRPr>
          </a:p>
          <a:p>
            <a:pPr indent="0" lvl="0" marL="0" marR="0" rtl="0" algn="ctr">
              <a:lnSpc>
                <a:spcPct val="100000"/>
              </a:lnSpc>
              <a:spcBef>
                <a:spcPts val="0"/>
              </a:spcBef>
              <a:spcAft>
                <a:spcPts val="0"/>
              </a:spcAft>
              <a:buClr>
                <a:schemeClr val="hlink"/>
              </a:buClr>
              <a:buSzPts val="2800"/>
              <a:buFont typeface="Helvetica Neue"/>
              <a:buNone/>
            </a:pPr>
            <a:r>
              <a:rPr b="1" i="1" lang="en-US" sz="2800" u="none" cap="none" strike="noStrike">
                <a:solidFill>
                  <a:schemeClr val="hlink"/>
                </a:solidFill>
                <a:latin typeface="Helvetica Neue"/>
                <a:ea typeface="Helvetica Neue"/>
                <a:cs typeface="Helvetica Neue"/>
                <a:sym typeface="Helvetica Neue"/>
              </a:rPr>
              <a:t>Research has shown that children who read regularly at home believe they are ‘Good at Reading’, and are therefore keen to move their reading forward for their own enjoyment.</a:t>
            </a:r>
            <a:endParaRPr/>
          </a:p>
          <a:p>
            <a:pPr indent="0" lvl="0" marL="0" marR="0" rtl="0" algn="ctr">
              <a:lnSpc>
                <a:spcPct val="100000"/>
              </a:lnSpc>
              <a:spcBef>
                <a:spcPts val="0"/>
              </a:spcBef>
              <a:spcAft>
                <a:spcPts val="0"/>
              </a:spcAft>
              <a:buClr>
                <a:srgbClr val="535353"/>
              </a:buClr>
              <a:buSzPts val="2800"/>
              <a:buFont typeface="Gill Sans"/>
              <a:buNone/>
            </a:pPr>
            <a:r>
              <a:t/>
            </a:r>
            <a:endParaRPr b="1" i="0" sz="2800" u="none" cap="none" strike="noStrike">
              <a:solidFill>
                <a:schemeClr val="accent2"/>
              </a:solidFill>
              <a:latin typeface="Helvetica Neue"/>
              <a:ea typeface="Helvetica Neue"/>
              <a:cs typeface="Helvetica Neue"/>
              <a:sym typeface="Helvetica Neue"/>
            </a:endParaRPr>
          </a:p>
          <a:p>
            <a:pPr indent="-571500" lvl="0" marL="571500" marR="0" rtl="0" algn="l">
              <a:lnSpc>
                <a:spcPct val="100000"/>
              </a:lnSpc>
              <a:spcBef>
                <a:spcPts val="0"/>
              </a:spcBef>
              <a:spcAft>
                <a:spcPts val="0"/>
              </a:spcAft>
              <a:buClr>
                <a:schemeClr val="lt2"/>
              </a:buClr>
              <a:buSzPts val="3600"/>
              <a:buFont typeface="Arial"/>
              <a:buChar char="•"/>
            </a:pPr>
            <a:r>
              <a:rPr b="1" i="0" lang="en-US" sz="3600" u="sng" cap="none" strike="noStrike">
                <a:solidFill>
                  <a:schemeClr val="lt2"/>
                </a:solidFill>
                <a:latin typeface="Helvetica Neue"/>
                <a:ea typeface="Helvetica Neue"/>
                <a:cs typeface="Helvetica Neue"/>
                <a:sym typeface="Helvetica Neue"/>
              </a:rPr>
              <a:t>Encourage</a:t>
            </a:r>
            <a:r>
              <a:rPr b="1" i="0" lang="en-US" sz="3600" u="none" cap="none" strike="noStrike">
                <a:solidFill>
                  <a:schemeClr val="lt2"/>
                </a:solidFill>
                <a:latin typeface="Helvetica Neue"/>
                <a:ea typeface="Helvetica Neue"/>
                <a:cs typeface="Helvetica Neue"/>
                <a:sym typeface="Helvetica Neue"/>
              </a:rPr>
              <a:t> them to read every day (15 minutes a day), make this a REGULAR ROUTINE!</a:t>
            </a:r>
            <a:endParaRPr/>
          </a:p>
          <a:p>
            <a:pPr indent="-571500" lvl="0" marL="571500" marR="0" rtl="0" algn="l">
              <a:lnSpc>
                <a:spcPct val="100000"/>
              </a:lnSpc>
              <a:spcBef>
                <a:spcPts val="0"/>
              </a:spcBef>
              <a:spcAft>
                <a:spcPts val="0"/>
              </a:spcAft>
              <a:buClr>
                <a:schemeClr val="lt2"/>
              </a:buClr>
              <a:buSzPts val="3600"/>
              <a:buFont typeface="Arial"/>
              <a:buChar char="•"/>
            </a:pPr>
            <a:r>
              <a:rPr b="1" i="0" lang="en-US" sz="3600" u="sng" cap="none" strike="noStrike">
                <a:solidFill>
                  <a:schemeClr val="lt2"/>
                </a:solidFill>
                <a:latin typeface="Helvetica Neue"/>
                <a:ea typeface="Helvetica Neue"/>
                <a:cs typeface="Helvetica Neue"/>
                <a:sym typeface="Helvetica Neue"/>
              </a:rPr>
              <a:t>Remind</a:t>
            </a:r>
            <a:r>
              <a:rPr b="1" i="0" lang="en-US" sz="3600" u="none" cap="none" strike="noStrike">
                <a:solidFill>
                  <a:schemeClr val="lt2"/>
                </a:solidFill>
                <a:latin typeface="Helvetica Neue"/>
                <a:ea typeface="Helvetica Neue"/>
                <a:cs typeface="Helvetica Neue"/>
                <a:sym typeface="Helvetica Neue"/>
              </a:rPr>
              <a:t> them to ‘read on’ or ‘back’ to check word meanings.</a:t>
            </a:r>
            <a:endParaRPr/>
          </a:p>
          <a:p>
            <a:pPr indent="-571500" lvl="0" marL="571500" marR="0" rtl="0" algn="l">
              <a:lnSpc>
                <a:spcPct val="100000"/>
              </a:lnSpc>
              <a:spcBef>
                <a:spcPts val="0"/>
              </a:spcBef>
              <a:spcAft>
                <a:spcPts val="0"/>
              </a:spcAft>
              <a:buClr>
                <a:schemeClr val="lt2"/>
              </a:buClr>
              <a:buSzPts val="3600"/>
              <a:buFont typeface="Arial"/>
              <a:buChar char="•"/>
            </a:pPr>
            <a:r>
              <a:rPr b="1" i="0" lang="en-US" sz="3600" u="sng" cap="none" strike="noStrike">
                <a:solidFill>
                  <a:schemeClr val="lt2"/>
                </a:solidFill>
                <a:latin typeface="Helvetica Neue"/>
                <a:ea typeface="Helvetica Neue"/>
                <a:cs typeface="Helvetica Neue"/>
                <a:sym typeface="Helvetica Neue"/>
              </a:rPr>
              <a:t>Talk about</a:t>
            </a:r>
            <a:r>
              <a:rPr b="1" i="0" lang="en-US" sz="3600" u="none" cap="none" strike="noStrike">
                <a:solidFill>
                  <a:schemeClr val="lt2"/>
                </a:solidFill>
                <a:latin typeface="Helvetica Neue"/>
                <a:ea typeface="Helvetica Neue"/>
                <a:cs typeface="Helvetica Neue"/>
                <a:sym typeface="Helvetica Neue"/>
              </a:rPr>
              <a:t> words they do not understand, try to work out by the reading the whole sentence or paragraph, or look them up.</a:t>
            </a:r>
            <a:endParaRPr b="1" i="0" sz="3600" u="none" cap="none" strike="noStrike">
              <a:solidFill>
                <a:schemeClr val="lt2"/>
              </a:solidFill>
              <a:latin typeface="Helvetica Neue"/>
              <a:ea typeface="Helvetica Neue"/>
              <a:cs typeface="Helvetica Neue"/>
              <a:sym typeface="Helvetica Neue"/>
            </a:endParaRPr>
          </a:p>
          <a:p>
            <a:pPr indent="-571500" lvl="0" marL="571500" marR="0" rtl="0" algn="l">
              <a:lnSpc>
                <a:spcPct val="100000"/>
              </a:lnSpc>
              <a:spcBef>
                <a:spcPts val="0"/>
              </a:spcBef>
              <a:spcAft>
                <a:spcPts val="0"/>
              </a:spcAft>
              <a:buClr>
                <a:schemeClr val="lt2"/>
              </a:buClr>
              <a:buSzPts val="3600"/>
              <a:buFont typeface="Arial"/>
              <a:buChar char="•"/>
            </a:pPr>
            <a:r>
              <a:rPr b="1" i="0" lang="en-US" sz="3600" u="none" cap="none" strike="noStrike">
                <a:solidFill>
                  <a:schemeClr val="lt2"/>
                </a:solidFill>
                <a:latin typeface="Helvetica Neue"/>
                <a:ea typeface="Helvetica Neue"/>
                <a:cs typeface="Helvetica Neue"/>
                <a:sym typeface="Helvetica Neue"/>
              </a:rPr>
              <a:t> </a:t>
            </a:r>
            <a:r>
              <a:rPr b="1" i="0" lang="en-US" sz="3600" u="sng" cap="none" strike="noStrike">
                <a:solidFill>
                  <a:schemeClr val="lt2"/>
                </a:solidFill>
                <a:latin typeface="Helvetica Neue"/>
                <a:ea typeface="Helvetica Neue"/>
                <a:cs typeface="Helvetica Neue"/>
                <a:sym typeface="Helvetica Neue"/>
              </a:rPr>
              <a:t>Support</a:t>
            </a:r>
            <a:r>
              <a:rPr b="1" i="0" lang="en-US" sz="3600" u="none" cap="none" strike="noStrike">
                <a:solidFill>
                  <a:schemeClr val="lt2"/>
                </a:solidFill>
                <a:latin typeface="Helvetica Neue"/>
                <a:ea typeface="Helvetica Neue"/>
                <a:cs typeface="Helvetica Neue"/>
                <a:sym typeface="Helvetica Neue"/>
              </a:rPr>
              <a:t> them in writing a comment in their home school reading record, noting what they have enjoyed, or any new words they may have encountered.</a:t>
            </a:r>
            <a:endParaRPr b="0" i="0" sz="3600" u="none" cap="none" strike="noStrike">
              <a:solidFill>
                <a:schemeClr val="lt2"/>
              </a:solidFill>
              <a:latin typeface="Helvetica Neue"/>
              <a:ea typeface="Helvetica Neue"/>
              <a:cs typeface="Helvetica Neue"/>
              <a:sym typeface="Helvetica Neue"/>
            </a:endParaRPr>
          </a:p>
          <a:p>
            <a:pPr indent="0" lvl="0" marL="0" marR="0" rtl="0" algn="ctr">
              <a:lnSpc>
                <a:spcPct val="100000"/>
              </a:lnSpc>
              <a:spcBef>
                <a:spcPts val="0"/>
              </a:spcBef>
              <a:spcAft>
                <a:spcPts val="0"/>
              </a:spcAft>
              <a:buClr>
                <a:srgbClr val="535353"/>
              </a:buClr>
              <a:buSzPts val="3600"/>
              <a:buFont typeface="Gill Sans"/>
              <a:buNone/>
            </a:pPr>
            <a:r>
              <a:t/>
            </a:r>
            <a:endParaRPr b="0" i="0" sz="3600" u="none" cap="none" strike="noStrike">
              <a:solidFill>
                <a:srgbClr val="FF0000"/>
              </a:solidFill>
              <a:latin typeface="Helvetica Neue"/>
              <a:ea typeface="Helvetica Neue"/>
              <a:cs typeface="Helvetica Neue"/>
              <a:sym typeface="Helvetica Neu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6"/>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p>
            <a:pPr indent="0" lvl="0" marL="0" rtl="0" algn="ctr">
              <a:lnSpc>
                <a:spcPct val="100000"/>
              </a:lnSpc>
              <a:spcBef>
                <a:spcPts val="0"/>
              </a:spcBef>
              <a:spcAft>
                <a:spcPts val="0"/>
              </a:spcAft>
              <a:buClr>
                <a:srgbClr val="535353"/>
              </a:buClr>
              <a:buSzPts val="7200"/>
              <a:buFont typeface="Gill Sans"/>
              <a:buNone/>
            </a:pPr>
            <a:r>
              <a:rPr lang="en-US"/>
              <a:t>KEY MESSAGES</a:t>
            </a:r>
            <a:endParaRPr/>
          </a:p>
        </p:txBody>
      </p:sp>
      <p:sp>
        <p:nvSpPr>
          <p:cNvPr id="193" name="Google Shape;193;p16"/>
          <p:cNvSpPr txBox="1"/>
          <p:nvPr/>
        </p:nvSpPr>
        <p:spPr>
          <a:xfrm>
            <a:off x="177800" y="3086100"/>
            <a:ext cx="12649199" cy="5260183"/>
          </a:xfrm>
          <a:prstGeom prst="rect">
            <a:avLst/>
          </a:prstGeom>
          <a:noFill/>
          <a:ln>
            <a:noFill/>
          </a:ln>
        </p:spPr>
        <p:txBody>
          <a:bodyPr anchorCtr="0" anchor="ctr" bIns="50800" lIns="50800" spcFirstLastPara="1" rIns="50800" wrap="square" tIns="50800">
            <a:noAutofit/>
          </a:bodyPr>
          <a:lstStyle/>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Try to listen to and read with your child regularly</a:t>
            </a:r>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Find a quiet place to share books where you can feel comfortable and relaxed</a:t>
            </a:r>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Encourage your child to have a go at reading words, by using phonic skills to read any unfamiliar words, and by working on building up their sight vocabulary.</a:t>
            </a:r>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Talk about the meanings of words to help to develop your child’s understanding and use of language. </a:t>
            </a:r>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Encourage your child to read a range of texts.</a:t>
            </a:r>
            <a:endParaRPr b="0" i="0" sz="3200" u="none" cap="none" strike="noStrike">
              <a:solidFill>
                <a:srgbClr val="535353"/>
              </a:solidFill>
              <a:latin typeface="Helvetica Neue"/>
              <a:ea typeface="Helvetica Neue"/>
              <a:cs typeface="Helvetica Neue"/>
              <a:sym typeface="Helvetica Neue"/>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Read books to your child as well; if they see you enjoying a book it will encourage and motivate them to want to learn to read.</a:t>
            </a:r>
            <a:endParaRPr/>
          </a:p>
          <a:p>
            <a:pPr indent="0" lvl="0" marL="0" marR="0" rtl="0" algn="l">
              <a:lnSpc>
                <a:spcPct val="120000"/>
              </a:lnSpc>
              <a:spcBef>
                <a:spcPts val="0"/>
              </a:spcBef>
              <a:spcAft>
                <a:spcPts val="0"/>
              </a:spcAft>
              <a:buClr>
                <a:srgbClr val="535353"/>
              </a:buClr>
              <a:buSzPts val="2624"/>
              <a:buFont typeface="Helvetica Neue"/>
              <a:buChar char="•"/>
            </a:pPr>
            <a:r>
              <a:rPr b="0" i="0" lang="en-US" sz="3200" u="none" cap="none" strike="noStrike">
                <a:solidFill>
                  <a:srgbClr val="535353"/>
                </a:solidFill>
                <a:latin typeface="Helvetica Neue"/>
                <a:ea typeface="Helvetica Neue"/>
                <a:cs typeface="Helvetica Neue"/>
                <a:sym typeface="Helvetica Neue"/>
              </a:rPr>
              <a:t>Ask them questions about the text to develop their understanding</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gd7224cadfe_0_0"/>
          <p:cNvSpPr txBox="1"/>
          <p:nvPr>
            <p:ph type="title"/>
          </p:nvPr>
        </p:nvSpPr>
        <p:spPr>
          <a:xfrm>
            <a:off x="355600" y="254000"/>
            <a:ext cx="12293700" cy="2438400"/>
          </a:xfrm>
          <a:prstGeom prst="rect">
            <a:avLst/>
          </a:prstGeom>
        </p:spPr>
        <p:txBody>
          <a:bodyPr anchorCtr="0" anchor="ctr" bIns="50800" lIns="50800" spcFirstLastPara="1" rIns="50800" wrap="square" tIns="50800">
            <a:normAutofit/>
          </a:bodyPr>
          <a:lstStyle/>
          <a:p>
            <a:pPr indent="0" lvl="0" marL="0" rtl="0" algn="ctr">
              <a:spcBef>
                <a:spcPts val="0"/>
              </a:spcBef>
              <a:spcAft>
                <a:spcPts val="0"/>
              </a:spcAft>
              <a:buNone/>
            </a:pPr>
            <a:r>
              <a:rPr lang="en-US"/>
              <a:t>QUESTIONS? SUGGESTIONS?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howroom">
  <a:themeElements>
    <a:clrScheme name="Showroom">
      <a:dk1>
        <a:srgbClr val="000000"/>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owroom">
  <a:themeElements>
    <a:clrScheme name="Showroom">
      <a:dk1>
        <a:srgbClr val="535353"/>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Sarah Goodwin</dc:creator>
</cp:coreProperties>
</file>